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B87C1-7C35-47E7-B90F-0F80261A6521}" v="3" dt="2023-09-27T09:59:14.65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rock, Jodie" userId="fb59f800-99ec-441b-a167-907a5743d9ac" providerId="ADAL" clId="{CA0B87C1-7C35-47E7-B90F-0F80261A6521}"/>
    <pc:docChg chg="undo custSel modSld">
      <pc:chgData name="Sharrock, Jodie" userId="fb59f800-99ec-441b-a167-907a5743d9ac" providerId="ADAL" clId="{CA0B87C1-7C35-47E7-B90F-0F80261A6521}" dt="2023-09-27T09:59:14.656" v="43" actId="164"/>
      <pc:docMkLst>
        <pc:docMk/>
      </pc:docMkLst>
      <pc:sldChg chg="modSp mod">
        <pc:chgData name="Sharrock, Jodie" userId="fb59f800-99ec-441b-a167-907a5743d9ac" providerId="ADAL" clId="{CA0B87C1-7C35-47E7-B90F-0F80261A6521}" dt="2023-09-27T09:57:04.398" v="16" actId="27636"/>
        <pc:sldMkLst>
          <pc:docMk/>
          <pc:sldMk cId="0" sldId="256"/>
        </pc:sldMkLst>
        <pc:spChg chg="mod">
          <ac:chgData name="Sharrock, Jodie" userId="fb59f800-99ec-441b-a167-907a5743d9ac" providerId="ADAL" clId="{CA0B87C1-7C35-47E7-B90F-0F80261A6521}" dt="2023-09-27T09:57:04.398" v="16" actId="27636"/>
          <ac:spMkLst>
            <pc:docMk/>
            <pc:sldMk cId="0" sldId="256"/>
            <ac:spMk id="152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04" v="17" actId="27636"/>
        <pc:sldMkLst>
          <pc:docMk/>
          <pc:sldMk cId="0" sldId="257"/>
        </pc:sldMkLst>
        <pc:spChg chg="mod">
          <ac:chgData name="Sharrock, Jodie" userId="fb59f800-99ec-441b-a167-907a5743d9ac" providerId="ADAL" clId="{CA0B87C1-7C35-47E7-B90F-0F80261A6521}" dt="2023-09-27T09:57:04.404" v="17" actId="27636"/>
          <ac:spMkLst>
            <pc:docMk/>
            <pc:sldMk cId="0" sldId="257"/>
            <ac:spMk id="157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17" v="18" actId="27636"/>
        <pc:sldMkLst>
          <pc:docMk/>
          <pc:sldMk cId="0" sldId="258"/>
        </pc:sldMkLst>
        <pc:spChg chg="mod">
          <ac:chgData name="Sharrock, Jodie" userId="fb59f800-99ec-441b-a167-907a5743d9ac" providerId="ADAL" clId="{CA0B87C1-7C35-47E7-B90F-0F80261A6521}" dt="2023-09-27T09:57:04.417" v="18" actId="27636"/>
          <ac:spMkLst>
            <pc:docMk/>
            <pc:sldMk cId="0" sldId="258"/>
            <ac:spMk id="162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23" v="19" actId="27636"/>
        <pc:sldMkLst>
          <pc:docMk/>
          <pc:sldMk cId="0" sldId="259"/>
        </pc:sldMkLst>
        <pc:spChg chg="mod">
          <ac:chgData name="Sharrock, Jodie" userId="fb59f800-99ec-441b-a167-907a5743d9ac" providerId="ADAL" clId="{CA0B87C1-7C35-47E7-B90F-0F80261A6521}" dt="2023-09-27T09:57:04.423" v="19" actId="27636"/>
          <ac:spMkLst>
            <pc:docMk/>
            <pc:sldMk cId="0" sldId="259"/>
            <ac:spMk id="16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39" v="20" actId="27636"/>
        <pc:sldMkLst>
          <pc:docMk/>
          <pc:sldMk cId="0" sldId="260"/>
        </pc:sldMkLst>
        <pc:spChg chg="mod">
          <ac:chgData name="Sharrock, Jodie" userId="fb59f800-99ec-441b-a167-907a5743d9ac" providerId="ADAL" clId="{CA0B87C1-7C35-47E7-B90F-0F80261A6521}" dt="2023-09-27T09:57:04.439" v="20" actId="27636"/>
          <ac:spMkLst>
            <pc:docMk/>
            <pc:sldMk cId="0" sldId="260"/>
            <ac:spMk id="173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55" v="21" actId="27636"/>
        <pc:sldMkLst>
          <pc:docMk/>
          <pc:sldMk cId="0" sldId="261"/>
        </pc:sldMkLst>
        <pc:spChg chg="mod">
          <ac:chgData name="Sharrock, Jodie" userId="fb59f800-99ec-441b-a167-907a5743d9ac" providerId="ADAL" clId="{CA0B87C1-7C35-47E7-B90F-0F80261A6521}" dt="2023-09-27T09:57:04.455" v="21" actId="27636"/>
          <ac:spMkLst>
            <pc:docMk/>
            <pc:sldMk cId="0" sldId="261"/>
            <ac:spMk id="179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66" v="22" actId="27636"/>
        <pc:sldMkLst>
          <pc:docMk/>
          <pc:sldMk cId="0" sldId="262"/>
        </pc:sldMkLst>
        <pc:spChg chg="mod">
          <ac:chgData name="Sharrock, Jodie" userId="fb59f800-99ec-441b-a167-907a5743d9ac" providerId="ADAL" clId="{CA0B87C1-7C35-47E7-B90F-0F80261A6521}" dt="2023-09-27T09:57:04.466" v="22" actId="27636"/>
          <ac:spMkLst>
            <pc:docMk/>
            <pc:sldMk cId="0" sldId="262"/>
            <ac:spMk id="185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74" v="23" actId="27636"/>
        <pc:sldMkLst>
          <pc:docMk/>
          <pc:sldMk cId="0" sldId="263"/>
        </pc:sldMkLst>
        <pc:spChg chg="mod">
          <ac:chgData name="Sharrock, Jodie" userId="fb59f800-99ec-441b-a167-907a5743d9ac" providerId="ADAL" clId="{CA0B87C1-7C35-47E7-B90F-0F80261A6521}" dt="2023-09-27T09:57:04.474" v="23" actId="27636"/>
          <ac:spMkLst>
            <pc:docMk/>
            <pc:sldMk cId="0" sldId="263"/>
            <ac:spMk id="19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486" v="24" actId="27636"/>
        <pc:sldMkLst>
          <pc:docMk/>
          <pc:sldMk cId="0" sldId="264"/>
        </pc:sldMkLst>
        <pc:spChg chg="mod">
          <ac:chgData name="Sharrock, Jodie" userId="fb59f800-99ec-441b-a167-907a5743d9ac" providerId="ADAL" clId="{CA0B87C1-7C35-47E7-B90F-0F80261A6521}" dt="2023-09-27T09:57:04.486" v="24" actId="27636"/>
          <ac:spMkLst>
            <pc:docMk/>
            <pc:sldMk cId="0" sldId="264"/>
            <ac:spMk id="197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58" v="2" actId="27636"/>
        <pc:sldMkLst>
          <pc:docMk/>
          <pc:sldMk cId="0" sldId="265"/>
        </pc:sldMkLst>
        <pc:spChg chg="mod">
          <ac:chgData name="Sharrock, Jodie" userId="fb59f800-99ec-441b-a167-907a5743d9ac" providerId="ADAL" clId="{CA0B87C1-7C35-47E7-B90F-0F80261A6521}" dt="2023-09-27T09:57:04.258" v="2" actId="27636"/>
          <ac:spMkLst>
            <pc:docMk/>
            <pc:sldMk cId="0" sldId="265"/>
            <ac:spMk id="201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6:38.909" v="1" actId="20577"/>
          <ac:spMkLst>
            <pc:docMk/>
            <pc:sldMk cId="0" sldId="265"/>
            <ac:spMk id="20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73" v="3" actId="27636"/>
        <pc:sldMkLst>
          <pc:docMk/>
          <pc:sldMk cId="0" sldId="266"/>
        </pc:sldMkLst>
        <pc:spChg chg="mod">
          <ac:chgData name="Sharrock, Jodie" userId="fb59f800-99ec-441b-a167-907a5743d9ac" providerId="ADAL" clId="{CA0B87C1-7C35-47E7-B90F-0F80261A6521}" dt="2023-09-27T09:57:04.273" v="3" actId="27636"/>
          <ac:spMkLst>
            <pc:docMk/>
            <pc:sldMk cId="0" sldId="266"/>
            <ac:spMk id="210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84" v="4" actId="27636"/>
        <pc:sldMkLst>
          <pc:docMk/>
          <pc:sldMk cId="0" sldId="267"/>
        </pc:sldMkLst>
        <pc:spChg chg="mod">
          <ac:chgData name="Sharrock, Jodie" userId="fb59f800-99ec-441b-a167-907a5743d9ac" providerId="ADAL" clId="{CA0B87C1-7C35-47E7-B90F-0F80261A6521}" dt="2023-09-27T09:57:04.284" v="4" actId="27636"/>
          <ac:spMkLst>
            <pc:docMk/>
            <pc:sldMk cId="0" sldId="267"/>
            <ac:spMk id="219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292" v="5" actId="27636"/>
        <pc:sldMkLst>
          <pc:docMk/>
          <pc:sldMk cId="0" sldId="268"/>
        </pc:sldMkLst>
        <pc:spChg chg="mod">
          <ac:chgData name="Sharrock, Jodie" userId="fb59f800-99ec-441b-a167-907a5743d9ac" providerId="ADAL" clId="{CA0B87C1-7C35-47E7-B90F-0F80261A6521}" dt="2023-09-27T09:57:04.292" v="5" actId="27636"/>
          <ac:spMkLst>
            <pc:docMk/>
            <pc:sldMk cId="0" sldId="268"/>
            <ac:spMk id="224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04" v="6" actId="27636"/>
        <pc:sldMkLst>
          <pc:docMk/>
          <pc:sldMk cId="0" sldId="269"/>
        </pc:sldMkLst>
        <pc:spChg chg="mod">
          <ac:chgData name="Sharrock, Jodie" userId="fb59f800-99ec-441b-a167-907a5743d9ac" providerId="ADAL" clId="{CA0B87C1-7C35-47E7-B90F-0F80261A6521}" dt="2023-09-27T09:57:04.304" v="6" actId="27636"/>
          <ac:spMkLst>
            <pc:docMk/>
            <pc:sldMk cId="0" sldId="269"/>
            <ac:spMk id="230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13" v="7" actId="27636"/>
        <pc:sldMkLst>
          <pc:docMk/>
          <pc:sldMk cId="0" sldId="270"/>
        </pc:sldMkLst>
        <pc:spChg chg="mod">
          <ac:chgData name="Sharrock, Jodie" userId="fb59f800-99ec-441b-a167-907a5743d9ac" providerId="ADAL" clId="{CA0B87C1-7C35-47E7-B90F-0F80261A6521}" dt="2023-09-27T09:57:04.313" v="7" actId="27636"/>
          <ac:spMkLst>
            <pc:docMk/>
            <pc:sldMk cId="0" sldId="270"/>
            <ac:spMk id="23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23" v="8" actId="27636"/>
        <pc:sldMkLst>
          <pc:docMk/>
          <pc:sldMk cId="0" sldId="271"/>
        </pc:sldMkLst>
        <pc:spChg chg="mod">
          <ac:chgData name="Sharrock, Jodie" userId="fb59f800-99ec-441b-a167-907a5743d9ac" providerId="ADAL" clId="{CA0B87C1-7C35-47E7-B90F-0F80261A6521}" dt="2023-09-27T09:57:04.323" v="8" actId="27636"/>
          <ac:spMkLst>
            <pc:docMk/>
            <pc:sldMk cId="0" sldId="271"/>
            <ac:spMk id="24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34" v="9" actId="27636"/>
        <pc:sldMkLst>
          <pc:docMk/>
          <pc:sldMk cId="0" sldId="273"/>
        </pc:sldMkLst>
        <pc:spChg chg="mod">
          <ac:chgData name="Sharrock, Jodie" userId="fb59f800-99ec-441b-a167-907a5743d9ac" providerId="ADAL" clId="{CA0B87C1-7C35-47E7-B90F-0F80261A6521}" dt="2023-09-27T09:57:04.334" v="9" actId="27636"/>
          <ac:spMkLst>
            <pc:docMk/>
            <pc:sldMk cId="0" sldId="273"/>
            <ac:spMk id="254" creationId="{00000000-0000-0000-0000-000000000000}"/>
          </ac:spMkLst>
        </pc:spChg>
      </pc:sldChg>
      <pc:sldChg chg="addSp modSp mod">
        <pc:chgData name="Sharrock, Jodie" userId="fb59f800-99ec-441b-a167-907a5743d9ac" providerId="ADAL" clId="{CA0B87C1-7C35-47E7-B90F-0F80261A6521}" dt="2023-09-27T09:58:17.044" v="35" actId="164"/>
        <pc:sldMkLst>
          <pc:docMk/>
          <pc:sldMk cId="0" sldId="274"/>
        </pc:sldMkLst>
        <pc:spChg chg="add mod ord">
          <ac:chgData name="Sharrock, Jodie" userId="fb59f800-99ec-441b-a167-907a5743d9ac" providerId="ADAL" clId="{CA0B87C1-7C35-47E7-B90F-0F80261A6521}" dt="2023-09-27T09:58:17.044" v="35" actId="164"/>
          <ac:spMkLst>
            <pc:docMk/>
            <pc:sldMk cId="0" sldId="274"/>
            <ac:spMk id="2" creationId="{57468E97-5F1C-7917-2628-A25AD8FE1214}"/>
          </ac:spMkLst>
        </pc:spChg>
        <pc:spChg chg="mod">
          <ac:chgData name="Sharrock, Jodie" userId="fb59f800-99ec-441b-a167-907a5743d9ac" providerId="ADAL" clId="{CA0B87C1-7C35-47E7-B90F-0F80261A6521}" dt="2023-09-27T09:57:04.341" v="10" actId="27636"/>
          <ac:spMkLst>
            <pc:docMk/>
            <pc:sldMk cId="0" sldId="274"/>
            <ac:spMk id="259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8:17.044" v="35" actId="164"/>
          <ac:spMkLst>
            <pc:docMk/>
            <pc:sldMk cId="0" sldId="274"/>
            <ac:spMk id="262" creationId="{00000000-0000-0000-0000-000000000000}"/>
          </ac:spMkLst>
        </pc:spChg>
        <pc:grpChg chg="add mod">
          <ac:chgData name="Sharrock, Jodie" userId="fb59f800-99ec-441b-a167-907a5743d9ac" providerId="ADAL" clId="{CA0B87C1-7C35-47E7-B90F-0F80261A6521}" dt="2023-09-27T09:58:17.044" v="35" actId="164"/>
          <ac:grpSpMkLst>
            <pc:docMk/>
            <pc:sldMk cId="0" sldId="274"/>
            <ac:grpSpMk id="3" creationId="{9C624CCD-88E0-C8DA-FE74-F8A3C8520407}"/>
          </ac:grpSpMkLst>
        </pc:grpChg>
      </pc:sldChg>
      <pc:sldChg chg="addSp modSp mod">
        <pc:chgData name="Sharrock, Jodie" userId="fb59f800-99ec-441b-a167-907a5743d9ac" providerId="ADAL" clId="{CA0B87C1-7C35-47E7-B90F-0F80261A6521}" dt="2023-09-27T09:59:14.656" v="43" actId="164"/>
        <pc:sldMkLst>
          <pc:docMk/>
          <pc:sldMk cId="0" sldId="275"/>
        </pc:sldMkLst>
        <pc:spChg chg="add mod ord">
          <ac:chgData name="Sharrock, Jodie" userId="fb59f800-99ec-441b-a167-907a5743d9ac" providerId="ADAL" clId="{CA0B87C1-7C35-47E7-B90F-0F80261A6521}" dt="2023-09-27T09:59:14.656" v="43" actId="164"/>
          <ac:spMkLst>
            <pc:docMk/>
            <pc:sldMk cId="0" sldId="275"/>
            <ac:spMk id="2" creationId="{EAD9D51C-4EBA-4080-F096-6645940F28F7}"/>
          </ac:spMkLst>
        </pc:spChg>
        <pc:spChg chg="mod">
          <ac:chgData name="Sharrock, Jodie" userId="fb59f800-99ec-441b-a167-907a5743d9ac" providerId="ADAL" clId="{CA0B87C1-7C35-47E7-B90F-0F80261A6521}" dt="2023-09-27T09:57:04.352" v="11" actId="27636"/>
          <ac:spMkLst>
            <pc:docMk/>
            <pc:sldMk cId="0" sldId="275"/>
            <ac:spMk id="265" creationId="{00000000-0000-0000-0000-000000000000}"/>
          </ac:spMkLst>
        </pc:spChg>
        <pc:spChg chg="mod">
          <ac:chgData name="Sharrock, Jodie" userId="fb59f800-99ec-441b-a167-907a5743d9ac" providerId="ADAL" clId="{CA0B87C1-7C35-47E7-B90F-0F80261A6521}" dt="2023-09-27T09:58:50.657" v="40" actId="1076"/>
          <ac:spMkLst>
            <pc:docMk/>
            <pc:sldMk cId="0" sldId="275"/>
            <ac:spMk id="268" creationId="{00000000-0000-0000-0000-000000000000}"/>
          </ac:spMkLst>
        </pc:spChg>
        <pc:grpChg chg="add mod">
          <ac:chgData name="Sharrock, Jodie" userId="fb59f800-99ec-441b-a167-907a5743d9ac" providerId="ADAL" clId="{CA0B87C1-7C35-47E7-B90F-0F80261A6521}" dt="2023-09-27T09:59:14.656" v="43" actId="164"/>
          <ac:grpSpMkLst>
            <pc:docMk/>
            <pc:sldMk cId="0" sldId="275"/>
            <ac:grpSpMk id="3" creationId="{B96FDC84-70F3-DF87-BD0B-236EB96F2E55}"/>
          </ac:grpSpMkLst>
        </pc:grpChg>
        <pc:picChg chg="mod">
          <ac:chgData name="Sharrock, Jodie" userId="fb59f800-99ec-441b-a167-907a5743d9ac" providerId="ADAL" clId="{CA0B87C1-7C35-47E7-B90F-0F80261A6521}" dt="2023-09-27T09:59:14.656" v="43" actId="164"/>
          <ac:picMkLst>
            <pc:docMk/>
            <pc:sldMk cId="0" sldId="275"/>
            <ac:picMk id="267" creationId="{00000000-0000-0000-0000-000000000000}"/>
          </ac:picMkLst>
        </pc:picChg>
      </pc:sldChg>
      <pc:sldChg chg="modSp mod">
        <pc:chgData name="Sharrock, Jodie" userId="fb59f800-99ec-441b-a167-907a5743d9ac" providerId="ADAL" clId="{CA0B87C1-7C35-47E7-B90F-0F80261A6521}" dt="2023-09-27T09:57:04.359" v="12" actId="27636"/>
        <pc:sldMkLst>
          <pc:docMk/>
          <pc:sldMk cId="0" sldId="276"/>
        </pc:sldMkLst>
        <pc:spChg chg="mod">
          <ac:chgData name="Sharrock, Jodie" userId="fb59f800-99ec-441b-a167-907a5743d9ac" providerId="ADAL" clId="{CA0B87C1-7C35-47E7-B90F-0F80261A6521}" dt="2023-09-27T09:57:04.359" v="12" actId="27636"/>
          <ac:spMkLst>
            <pc:docMk/>
            <pc:sldMk cId="0" sldId="276"/>
            <ac:spMk id="27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69" v="13" actId="27636"/>
        <pc:sldMkLst>
          <pc:docMk/>
          <pc:sldMk cId="0" sldId="277"/>
        </pc:sldMkLst>
        <pc:spChg chg="mod">
          <ac:chgData name="Sharrock, Jodie" userId="fb59f800-99ec-441b-a167-907a5743d9ac" providerId="ADAL" clId="{CA0B87C1-7C35-47E7-B90F-0F80261A6521}" dt="2023-09-27T09:57:04.369" v="13" actId="27636"/>
          <ac:spMkLst>
            <pc:docMk/>
            <pc:sldMk cId="0" sldId="277"/>
            <ac:spMk id="276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77" v="14" actId="27636"/>
        <pc:sldMkLst>
          <pc:docMk/>
          <pc:sldMk cId="0" sldId="278"/>
        </pc:sldMkLst>
        <pc:spChg chg="mod">
          <ac:chgData name="Sharrock, Jodie" userId="fb59f800-99ec-441b-a167-907a5743d9ac" providerId="ADAL" clId="{CA0B87C1-7C35-47E7-B90F-0F80261A6521}" dt="2023-09-27T09:57:04.377" v="14" actId="27636"/>
          <ac:spMkLst>
            <pc:docMk/>
            <pc:sldMk cId="0" sldId="278"/>
            <ac:spMk id="281" creationId="{00000000-0000-0000-0000-000000000000}"/>
          </ac:spMkLst>
        </pc:spChg>
      </pc:sldChg>
      <pc:sldChg chg="modSp mod">
        <pc:chgData name="Sharrock, Jodie" userId="fb59f800-99ec-441b-a167-907a5743d9ac" providerId="ADAL" clId="{CA0B87C1-7C35-47E7-B90F-0F80261A6521}" dt="2023-09-27T09:57:04.388" v="15" actId="27636"/>
        <pc:sldMkLst>
          <pc:docMk/>
          <pc:sldMk cId="0" sldId="279"/>
        </pc:sldMkLst>
        <pc:spChg chg="mod">
          <ac:chgData name="Sharrock, Jodie" userId="fb59f800-99ec-441b-a167-907a5743d9ac" providerId="ADAL" clId="{CA0B87C1-7C35-47E7-B90F-0F80261A6521}" dt="2023-09-27T09:57:04.388" v="15" actId="27636"/>
          <ac:spMkLst>
            <pc:docMk/>
            <pc:sldMk cId="0" sldId="279"/>
            <ac:spMk id="28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mediacentre/2023/ai-week" TargetMode="External"/><Relationship Id="rId7" Type="http://schemas.openxmlformats.org/officeDocument/2006/relationships/hyperlink" Target="https://www.internetmatters.org/tech-and-kids-digital-futures/using-artificial-intelligence-safely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bc.co.uk/newsround/64801896" TargetMode="External"/><Relationship Id="rId5" Type="http://schemas.openxmlformats.org/officeDocument/2006/relationships/hyperlink" Target="https://www.unicef.org/innovation/sites/unicef.org.innovation/files/2018-11/Children%20and%20AI_Short%20Verson%20(3).pdf" TargetMode="External"/><Relationship Id="rId4" Type="http://schemas.openxmlformats.org/officeDocument/2006/relationships/hyperlink" Target="https://www.bbc.co.uk/news/resources/idt-74697280-e684-43c5-a782-29e9d11fecf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issues/online-hate/what-is-misogyny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conversation.com/how-misogyny-influencers-cater-to-young-mens-anxieties-201498#:~:text=" TargetMode="External"/><Relationship Id="rId5" Type="http://schemas.openxmlformats.org/officeDocument/2006/relationships/hyperlink" Target="https://www.theguardian.com/technology/2022/aug/06/revealed-how-tiktok-bombards-young-men-with-misogynistic-videos-andrew-tate?CMP=Share_iOSApp_Other" TargetMode="External"/><Relationship Id="rId4" Type="http://schemas.openxmlformats.org/officeDocument/2006/relationships/hyperlink" Target="https://www.bbc.co.uk/news/uk-6412504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resources/online-gaming-advice/online-gaming-the-benefits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nspcc.org.uk/keeping-children-safe/online-safet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internetmatters.org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minggaming.com/hom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stfiltering.com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parental-control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etmatters.org/" TargetMode="External"/><Relationship Id="rId2" Type="http://schemas.openxmlformats.org/officeDocument/2006/relationships/hyperlink" Target="https://www.saferinternet.org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arentzone.org.uk/hom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com.org.uk/__data/assets/pdf_file/0027/255852/childrens-media-use-and-attitudes-report-2023.pd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4" name="Primary Presentation 2023.001.jpeg" descr="Primary Presentation 2023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0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03" name="Primary Presentation 2023.010.jpeg" descr="Primary Presentation 2023.010.jpeg"/>
          <p:cNvPicPr>
            <a:picLocks noChangeAspect="1"/>
          </p:cNvPicPr>
          <p:nvPr/>
        </p:nvPicPr>
        <p:blipFill>
          <a:blip r:embed="rId2"/>
          <a:srcRect b="32752"/>
          <a:stretch>
            <a:fillRect/>
          </a:stretch>
        </p:blipFill>
        <p:spPr>
          <a:xfrm>
            <a:off x="0" y="0"/>
            <a:ext cx="13004800" cy="655908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https://www.bbc.com/mediacentre/2023/ai-week"/>
          <p:cNvSpPr txBox="1"/>
          <p:nvPr/>
        </p:nvSpPr>
        <p:spPr>
          <a:xfrm>
            <a:off x="202487" y="6546592"/>
            <a:ext cx="4630218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https://www.bbc.com/mediacentre/2023/ai-week</a:t>
            </a:r>
            <a:r>
              <a:t> </a:t>
            </a:r>
          </a:p>
        </p:txBody>
      </p:sp>
      <p:sp>
        <p:nvSpPr>
          <p:cNvPr id="205" name="https://www.bbc.co.uk/news/resources/idt-74697280-e684-43c5-a782-29e9d11fecf3"/>
          <p:cNvSpPr txBox="1"/>
          <p:nvPr/>
        </p:nvSpPr>
        <p:spPr>
          <a:xfrm>
            <a:off x="170783" y="7908646"/>
            <a:ext cx="7928154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https://www.bbc.co.uk/news/resources/idt-74697280-e684-43c5-a782-29e9d11fecf3</a:t>
            </a:r>
            <a:r>
              <a:t> </a:t>
            </a:r>
          </a:p>
        </p:txBody>
      </p:sp>
      <p:sp>
        <p:nvSpPr>
          <p:cNvPr id="206" name="https://www.unicef.org/innovation/sites/unicef.org.innovation/files/2018-11/Children and AI_Short Verson (3).pdf"/>
          <p:cNvSpPr txBox="1"/>
          <p:nvPr/>
        </p:nvSpPr>
        <p:spPr>
          <a:xfrm>
            <a:off x="186616" y="8577522"/>
            <a:ext cx="1026402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rPr dirty="0">
                <a:hlinkClick r:id="rId5"/>
              </a:rPr>
              <a:t>https://www.unicef.org/innovation/sites/unicef.org.innovation/files/2018-11/Children and </a:t>
            </a:r>
            <a:r>
              <a:rPr dirty="0" err="1">
                <a:hlinkClick r:id="rId5"/>
              </a:rPr>
              <a:t>AI_Short</a:t>
            </a:r>
            <a:r>
              <a:rPr dirty="0">
                <a:hlinkClick r:id="rId5"/>
              </a:rPr>
              <a:t> </a:t>
            </a:r>
            <a:r>
              <a:rPr dirty="0" err="1">
                <a:hlinkClick r:id="rId5"/>
              </a:rPr>
              <a:t>Verson</a:t>
            </a:r>
            <a:r>
              <a:rPr dirty="0">
                <a:hlinkClick r:id="rId5"/>
              </a:rPr>
              <a:t> (3).pdf</a:t>
            </a:r>
            <a:endParaRPr dirty="0"/>
          </a:p>
        </p:txBody>
      </p:sp>
      <p:sp>
        <p:nvSpPr>
          <p:cNvPr id="207" name="https://www.bbc.co.uk/newsround/64801896"/>
          <p:cNvSpPr txBox="1"/>
          <p:nvPr/>
        </p:nvSpPr>
        <p:spPr>
          <a:xfrm>
            <a:off x="208682" y="9202477"/>
            <a:ext cx="4284372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6"/>
              </a:rPr>
              <a:t>https://www.bbc.co.uk/newsround/64801896</a:t>
            </a:r>
            <a:r>
              <a:t> </a:t>
            </a:r>
          </a:p>
        </p:txBody>
      </p:sp>
      <p:sp>
        <p:nvSpPr>
          <p:cNvPr id="208" name="https://www.internetmatters.org/tech-and-kids-digital-futures/using-artificial-intelligence-safely/"/>
          <p:cNvSpPr txBox="1"/>
          <p:nvPr/>
        </p:nvSpPr>
        <p:spPr>
          <a:xfrm>
            <a:off x="199025" y="7227619"/>
            <a:ext cx="883869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/>
              </a:rPr>
              <a:t>https://www.internetmatters.org/tech-and-kids-digital-futures/using-artificial-intelligence-safely/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12" name="Primary Presentation 2023.011.jpeg" descr="Primary Presentation 2023.011.jpeg"/>
          <p:cNvPicPr>
            <a:picLocks noChangeAspect="1"/>
          </p:cNvPicPr>
          <p:nvPr/>
        </p:nvPicPr>
        <p:blipFill>
          <a:blip r:embed="rId2"/>
          <a:srcRect b="21318"/>
          <a:stretch>
            <a:fillRect/>
          </a:stretch>
        </p:blipFill>
        <p:spPr>
          <a:xfrm>
            <a:off x="0" y="0"/>
            <a:ext cx="13004800" cy="767430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https://www.internetmatters.org/issues/online-hate/what-is-misogyny/"/>
          <p:cNvSpPr txBox="1"/>
          <p:nvPr/>
        </p:nvSpPr>
        <p:spPr>
          <a:xfrm>
            <a:off x="216807" y="8794103"/>
            <a:ext cx="653562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https://www.internetmatters.org/issues/online-hate/what-is-misogyny/</a:t>
            </a:r>
            <a:r>
              <a:t> </a:t>
            </a:r>
          </a:p>
        </p:txBody>
      </p:sp>
      <p:sp>
        <p:nvSpPr>
          <p:cNvPr id="214" name="https://www.bbc.co.uk/news/uk-64125045"/>
          <p:cNvSpPr txBox="1"/>
          <p:nvPr/>
        </p:nvSpPr>
        <p:spPr>
          <a:xfrm>
            <a:off x="240126" y="9212520"/>
            <a:ext cx="4054755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4"/>
              </a:rPr>
              <a:t>https://www.bbc.co.uk/news/uk-64125045</a:t>
            </a:r>
            <a:r>
              <a:t> </a:t>
            </a:r>
          </a:p>
        </p:txBody>
      </p:sp>
      <p:sp>
        <p:nvSpPr>
          <p:cNvPr id="215" name="https://www.theguardian.com/technology/2022/aug/06/revealed-how-tiktok-bombards-young-men-with-misogynistic-videos-andrew-tate?CMP=Share_iOSApp_Other"/>
          <p:cNvSpPr txBox="1"/>
          <p:nvPr/>
        </p:nvSpPr>
        <p:spPr>
          <a:xfrm>
            <a:off x="243781" y="8147087"/>
            <a:ext cx="12517238" cy="5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u="sng">
                <a:solidFill>
                  <a:schemeClr val="accent1">
                    <a:lumOff val="-13575"/>
                  </a:schemeClr>
                </a:solidFill>
                <a:hlinkClick r:id="rId5"/>
              </a:rPr>
              <a:t>https://www.theguardian.com/technology/2022/aug/06/revealed-how-tiktok-bombards-young-men-with-misogynistic-videos-andrew-tate?CMP=Share_iOSApp_Other</a:t>
            </a:r>
            <a:r>
              <a:t> </a:t>
            </a:r>
          </a:p>
        </p:txBody>
      </p:sp>
      <p:sp>
        <p:nvSpPr>
          <p:cNvPr id="216" name="https://theconversation.com/how-misogyny-influencers-cater-to-young-mens-anxieties-201498#:~:text="/>
          <p:cNvSpPr txBox="1"/>
          <p:nvPr/>
        </p:nvSpPr>
        <p:spPr>
          <a:xfrm>
            <a:off x="238951" y="7728670"/>
            <a:ext cx="9650884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u="sng">
                <a:solidFill>
                  <a:schemeClr val="accent1">
                    <a:lumOff val="-13575"/>
                  </a:schemeClr>
                </a:solidFill>
                <a:hlinkClick r:id="rId6"/>
              </a:rPr>
              <a:t>https://theconversation.com/how-misogyny-influencers-cater-to-young-mens-anxieties-201498#:~:text=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1" name="Primary Presentation 2023.012.jpeg" descr="Primary Presentation 2023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2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26" name="Primary Presentation 2023.013.jpeg" descr="Primary Presentation 2023.013.jpeg"/>
          <p:cNvPicPr>
            <a:picLocks noChangeAspect="1"/>
          </p:cNvPicPr>
          <p:nvPr/>
        </p:nvPicPr>
        <p:blipFill>
          <a:blip r:embed="rId2"/>
          <a:srcRect b="6432"/>
          <a:stretch>
            <a:fillRect/>
          </a:stretch>
        </p:blipFill>
        <p:spPr>
          <a:xfrm>
            <a:off x="0" y="0"/>
            <a:ext cx="13004800" cy="912620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https://www.internetmatters.org/resources/online-gaming-advice/online-gaming-the-benefits/"/>
          <p:cNvSpPr txBox="1"/>
          <p:nvPr/>
        </p:nvSpPr>
        <p:spPr>
          <a:xfrm>
            <a:off x="192764" y="9149515"/>
            <a:ext cx="8651140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3"/>
              </a:rPr>
              <a:t>https://www.internetmatters.org/resources/online-gaming-advice/online-gaming-the-benefits/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2" name="Primary Presentation 2023.014.jpeg" descr="Primary Presentation 2023.014.jpeg"/>
          <p:cNvPicPr>
            <a:picLocks noChangeAspect="1"/>
          </p:cNvPicPr>
          <p:nvPr/>
        </p:nvPicPr>
        <p:blipFill>
          <a:blip r:embed="rId2"/>
          <a:srcRect b="6537"/>
          <a:stretch>
            <a:fillRect/>
          </a:stretch>
        </p:blipFill>
        <p:spPr>
          <a:xfrm>
            <a:off x="0" y="0"/>
            <a:ext cx="13004800" cy="911595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https://www.ofcom.org.uk/__data/assets/pdf_file/0027/255852/childrens-media-use-and-attitudes-report-2023.pdf"/>
          <p:cNvSpPr txBox="1"/>
          <p:nvPr/>
        </p:nvSpPr>
        <p:spPr>
          <a:xfrm>
            <a:off x="203519" y="913881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3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38" name="Primary Presentation 2023.015.jpeg" descr="Primary Presentation 2023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4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43" name="Primary Presentation 2023.016.jpeg" descr="Primary Presentation 2023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Be Knowledgeable"/>
          <p:cNvSpPr txBox="1">
            <a:spLocks noGrp="1"/>
          </p:cNvSpPr>
          <p:nvPr>
            <p:ph type="title"/>
          </p:nvPr>
        </p:nvSpPr>
        <p:spPr>
          <a:xfrm>
            <a:off x="952500" y="3907"/>
            <a:ext cx="11099800" cy="2159001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spc="0"/>
            </a:lvl1pPr>
          </a:lstStyle>
          <a:p>
            <a:r>
              <a:t>Be Knowledgeable</a:t>
            </a:r>
          </a:p>
        </p:txBody>
      </p:sp>
      <p:pic>
        <p:nvPicPr>
          <p:cNvPr id="246" name="Screenshot 2023-08-04 at 12.25.47.png" descr="Screenshot 2023-08-04 at 12.25.47.png"/>
          <p:cNvPicPr>
            <a:picLocks noChangeAspect="1"/>
          </p:cNvPicPr>
          <p:nvPr/>
        </p:nvPicPr>
        <p:blipFill>
          <a:blip r:embed="rId2"/>
          <a:srcRect b="33602"/>
          <a:stretch>
            <a:fillRect/>
          </a:stretch>
        </p:blipFill>
        <p:spPr>
          <a:xfrm>
            <a:off x="3417818" y="2045094"/>
            <a:ext cx="5602288" cy="23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shot 2023-08-04 at 12.27.20.png" descr="Screenshot 2023-08-04 at 12.27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1" y="4277589"/>
            <a:ext cx="5602289" cy="2371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https://www.internetmatters.org/"/>
          <p:cNvSpPr txBox="1"/>
          <p:nvPr/>
        </p:nvSpPr>
        <p:spPr>
          <a:xfrm>
            <a:off x="281110" y="6815890"/>
            <a:ext cx="539176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4"/>
              </a:rPr>
              <a:t>https://www.internetmatters.org/</a:t>
            </a:r>
            <a:r>
              <a:t> </a:t>
            </a:r>
          </a:p>
        </p:txBody>
      </p:sp>
      <p:pic>
        <p:nvPicPr>
          <p:cNvPr id="249" name="Screenshot 2023-08-04 at 12.30.08.png" descr="Screenshot 2023-08-04 at 12.30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185" y="6467977"/>
            <a:ext cx="5133593" cy="244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Screenshot 2023-08-04 at 12.31.03.png" descr="Screenshot 2023-08-04 at 12.31.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207" y="4619881"/>
            <a:ext cx="5133593" cy="242185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https://www.nspcc.org.uk/keeping-children-safe/online-safety"/>
          <p:cNvSpPr txBox="1"/>
          <p:nvPr/>
        </p:nvSpPr>
        <p:spPr>
          <a:xfrm>
            <a:off x="3583662" y="9079065"/>
            <a:ext cx="9338768" cy="49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>
                <a:hlinkClick r:id="rId7"/>
              </a:rPr>
              <a:t>https://www.nspcc.org.uk/keeping-children-safe/online-safety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5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56" name="Primary Presentation 2023.018.jpeg" descr="Primary Presentation 2023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61" name="Primary Presentation 2023.019.jpeg" descr="Primary Presentation 2023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624CCD-88E0-C8DA-FE74-F8A3C8520407}"/>
              </a:ext>
            </a:extLst>
          </p:cNvPr>
          <p:cNvGrpSpPr/>
          <p:nvPr/>
        </p:nvGrpSpPr>
        <p:grpSpPr>
          <a:xfrm>
            <a:off x="242047" y="8175812"/>
            <a:ext cx="5889812" cy="671803"/>
            <a:chOff x="242047" y="8175812"/>
            <a:chExt cx="5889812" cy="6718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7468E97-5F1C-7917-2628-A25AD8FE1214}"/>
                </a:ext>
              </a:extLst>
            </p:cNvPr>
            <p:cNvSpPr/>
            <p:nvPr/>
          </p:nvSpPr>
          <p:spPr>
            <a:xfrm>
              <a:off x="242047" y="8175812"/>
              <a:ext cx="5889812" cy="67180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2" name="https://www.taminggaming.com/home"/>
            <p:cNvSpPr txBox="1"/>
            <p:nvPr/>
          </p:nvSpPr>
          <p:spPr>
            <a:xfrm>
              <a:off x="357075" y="8240791"/>
              <a:ext cx="5659756" cy="4737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defRPr sz="25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rPr u="sng" dirty="0">
                  <a:hlinkClick r:id="rId3"/>
                </a:rPr>
                <a:t>https://www.taminggaming.com/home</a:t>
              </a:r>
              <a:r>
                <a:rPr dirty="0"/>
                <a:t> 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9" name="Primary Presentation 2023.002.jpeg" descr="Primary Presentation 2023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FDC84-70F3-DF87-BD0B-236EB96F2E55}"/>
              </a:ext>
            </a:extLst>
          </p:cNvPr>
          <p:cNvGrpSpPr/>
          <p:nvPr/>
        </p:nvGrpSpPr>
        <p:grpSpPr>
          <a:xfrm>
            <a:off x="0" y="0"/>
            <a:ext cx="13004800" cy="9753600"/>
            <a:chOff x="0" y="0"/>
            <a:chExt cx="13004800" cy="9753600"/>
          </a:xfrm>
        </p:grpSpPr>
        <p:pic>
          <p:nvPicPr>
            <p:cNvPr id="267" name="Primary Presentation 2023.020.jpeg" descr="Primary Presentation 2023.020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D9D51C-4EBA-4080-F096-6645940F28F7}"/>
                </a:ext>
              </a:extLst>
            </p:cNvPr>
            <p:cNvSpPr/>
            <p:nvPr/>
          </p:nvSpPr>
          <p:spPr>
            <a:xfrm>
              <a:off x="9170894" y="8500879"/>
              <a:ext cx="3724835" cy="80682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68" name="http://testfiltering.com/"/>
          <p:cNvSpPr txBox="1"/>
          <p:nvPr/>
        </p:nvSpPr>
        <p:spPr>
          <a:xfrm>
            <a:off x="9304574" y="8587011"/>
            <a:ext cx="359115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400" b="1">
                <a:solidFill>
                  <a:schemeClr val="accent1">
                    <a:lumOff val="-13575"/>
                  </a:schemeClr>
                </a:solidFill>
              </a:defRPr>
            </a:pPr>
            <a:r>
              <a:rPr u="sng" dirty="0">
                <a:hlinkClick r:id="rId3"/>
              </a:rPr>
              <a:t>http://testfiltering.com/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3" name="Primary Presentation 2023.021.jpeg" descr="Primary Presentation 2023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7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78" name="Primary Presentation 2023.022.jpeg" descr="Primary Presentation 2023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3" name="Primary Presentation 2023.023.jpeg" descr="Primary Presentation 2023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7" name="Primary Presentation 2023.024.jpeg" descr="Primary Presentation 2023.024.jpeg"/>
          <p:cNvPicPr>
            <a:picLocks noChangeAspect="1"/>
          </p:cNvPicPr>
          <p:nvPr/>
        </p:nvPicPr>
        <p:blipFill>
          <a:blip r:embed="rId2"/>
          <a:srcRect b="9861"/>
          <a:stretch>
            <a:fillRect/>
          </a:stretch>
        </p:blipFill>
        <p:spPr>
          <a:xfrm>
            <a:off x="0" y="0"/>
            <a:ext cx="13004800" cy="879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https://www.internetmatters.org/parental-controls"/>
          <p:cNvSpPr txBox="1"/>
          <p:nvPr/>
        </p:nvSpPr>
        <p:spPr>
          <a:xfrm>
            <a:off x="2310762" y="8716592"/>
            <a:ext cx="8049820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800"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https://www.internetmatters.org/parental-controls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upport for you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Support for you</a:t>
            </a:r>
          </a:p>
        </p:txBody>
      </p:sp>
      <p:sp>
        <p:nvSpPr>
          <p:cNvPr id="291" name="You can alway speak to: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anchor="ctr"/>
          <a:lstStyle/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You can alway speak to: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CEOP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NSPCC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School</a:t>
            </a:r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Or for more general information you can visit these sites: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UK Safer Internet Centre (</a:t>
            </a:r>
            <a:r>
              <a:rPr u="sng">
                <a:hlinkClick r:id="rId2"/>
              </a:rPr>
              <a:t>https://www.saferinternet.org.uk/</a:t>
            </a:r>
            <a:r>
              <a:t>)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Internet Matters (</a:t>
            </a:r>
            <a:r>
              <a:rPr u="sng">
                <a:hlinkClick r:id="rId3"/>
              </a:rPr>
              <a:t>https://www.internetmatters.org/</a:t>
            </a:r>
            <a:r>
              <a:t>)</a:t>
            </a:r>
          </a:p>
          <a:p>
            <a:pPr marL="711200" lvl="1" indent="-355600" defTabSz="467359">
              <a:lnSpc>
                <a:spcPct val="100000"/>
              </a:lnSpc>
              <a:spcBef>
                <a:spcPts val="3300"/>
              </a:spcBef>
              <a:buSzPct val="145000"/>
              <a:defRPr sz="2560"/>
            </a:pPr>
            <a:r>
              <a:t>The Parent Zone (</a:t>
            </a:r>
            <a:r>
              <a:rPr u="sng">
                <a:hlinkClick r:id="rId4"/>
              </a:rPr>
              <a:t>https://parentzone.org.uk/home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4" name="Primary Presentation 2023.003.jpeg" descr="Primary Presentation 2023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67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8" name="Primary Presentation 2023.004.jpeg" descr="Primary Presentation 2023.004.jpeg"/>
          <p:cNvPicPr>
            <a:picLocks noChangeAspect="1"/>
          </p:cNvPicPr>
          <p:nvPr/>
        </p:nvPicPr>
        <p:blipFill>
          <a:blip r:embed="rId2"/>
          <a:srcRect b="9672"/>
          <a:stretch>
            <a:fillRect/>
          </a:stretch>
        </p:blipFill>
        <p:spPr>
          <a:xfrm>
            <a:off x="0" y="0"/>
            <a:ext cx="13004800" cy="881022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https://www.ofcom.org.uk/__data/assets/pdf_file/0027/255852/childrens-media-use-and-attitudes-report-2023.pdf"/>
          <p:cNvSpPr txBox="1"/>
          <p:nvPr/>
        </p:nvSpPr>
        <p:spPr>
          <a:xfrm>
            <a:off x="130445" y="9243169"/>
            <a:ext cx="105303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  <p:sp>
        <p:nvSpPr>
          <p:cNvPr id="170" name="Via Ofcom children’s media use and attitudes report"/>
          <p:cNvSpPr txBox="1"/>
          <p:nvPr/>
        </p:nvSpPr>
        <p:spPr>
          <a:xfrm>
            <a:off x="179893" y="8886792"/>
            <a:ext cx="5129480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Via Ofcom children’s media use and attitudes report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74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75" name="Primary Presentation 2023.005.jpeg" descr="Primary Presentation 2023.005.jpeg"/>
          <p:cNvPicPr>
            <a:picLocks noChangeAspect="1"/>
          </p:cNvPicPr>
          <p:nvPr/>
        </p:nvPicPr>
        <p:blipFill>
          <a:blip r:embed="rId2"/>
          <a:srcRect b="5166"/>
          <a:stretch>
            <a:fillRect/>
          </a:stretch>
        </p:blipFill>
        <p:spPr>
          <a:xfrm>
            <a:off x="0" y="0"/>
            <a:ext cx="13004800" cy="9249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https://www.ofcom.org.uk/__data/assets/pdf_file/0027/255852/childrens-media-use-and-attitudes-report-2023.pdf"/>
          <p:cNvSpPr txBox="1"/>
          <p:nvPr/>
        </p:nvSpPr>
        <p:spPr>
          <a:xfrm>
            <a:off x="158601" y="9299570"/>
            <a:ext cx="1058682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u="sng">
                <a:solidFill>
                  <a:schemeClr val="accent1">
                    <a:lumOff val="-13575"/>
                  </a:schemeClr>
                </a:solidFill>
                <a:hlinkClick r:id="rId3"/>
              </a:rPr>
              <a:t>https://www.ofcom.org.uk/__data/assets/pdf_file/0027/255852/childrens-media-use-and-attitudes-report-2023.pdf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0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1" name="Primary Presentation 2023.006.jpeg" descr="Primary Presentation 2023.006.jpeg"/>
          <p:cNvPicPr>
            <a:picLocks noChangeAspect="1"/>
          </p:cNvPicPr>
          <p:nvPr/>
        </p:nvPicPr>
        <p:blipFill>
          <a:blip r:embed="rId2"/>
          <a:srcRect b="5221"/>
          <a:stretch>
            <a:fillRect/>
          </a:stretch>
        </p:blipFill>
        <p:spPr>
          <a:xfrm>
            <a:off x="0" y="0"/>
            <a:ext cx="13004800" cy="924427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https://www.ofcom.org.uk/__data/assets/pdf_file/0027/255852/childrens-media-use-and-attitudes-report-2023.pdf"/>
          <p:cNvSpPr txBox="1"/>
          <p:nvPr/>
        </p:nvSpPr>
        <p:spPr>
          <a:xfrm>
            <a:off x="120155" y="9266225"/>
            <a:ext cx="10530333" cy="324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87" name="Primary Presentation 2023.007.jpeg" descr="Primary Presentation 2023.007.jpeg"/>
          <p:cNvPicPr>
            <a:picLocks noChangeAspect="1"/>
          </p:cNvPicPr>
          <p:nvPr/>
        </p:nvPicPr>
        <p:blipFill>
          <a:blip r:embed="rId2"/>
          <a:srcRect b="4589"/>
          <a:stretch>
            <a:fillRect/>
          </a:stretch>
        </p:blipFill>
        <p:spPr>
          <a:xfrm>
            <a:off x="0" y="0"/>
            <a:ext cx="13004800" cy="930599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https://www.ofcom.org.uk/__data/assets/pdf_file/0027/255852/childrens-media-use-and-attitudes-report-2023.pdf"/>
          <p:cNvSpPr txBox="1"/>
          <p:nvPr/>
        </p:nvSpPr>
        <p:spPr>
          <a:xfrm>
            <a:off x="70136" y="936626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3" name="Primary Presentation 2023.008.jpeg" descr="Primary Presentation 2023.008.jpeg"/>
          <p:cNvPicPr>
            <a:picLocks noChangeAspect="1"/>
          </p:cNvPicPr>
          <p:nvPr/>
        </p:nvPicPr>
        <p:blipFill>
          <a:blip r:embed="rId2"/>
          <a:srcRect b="5733"/>
          <a:stretch>
            <a:fillRect/>
          </a:stretch>
        </p:blipFill>
        <p:spPr>
          <a:xfrm>
            <a:off x="0" y="0"/>
            <a:ext cx="13004800" cy="919433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https://www.ofcom.org.uk/__data/assets/pdf_file/0027/255852/childrens-media-use-and-attitudes-report-2023.pdf"/>
          <p:cNvSpPr txBox="1"/>
          <p:nvPr/>
        </p:nvSpPr>
        <p:spPr>
          <a:xfrm>
            <a:off x="70136" y="9366261"/>
            <a:ext cx="10530333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chemeClr val="accent1">
                    <a:lumOff val="-13575"/>
                  </a:schemeClr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https://www.ofcom.org.uk/__data/assets/pdf_file/0027/255852/childrens-media-use-and-attitudes-report-2023.pdf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9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99" name="Primary Presentation 2023.009.jpeg" descr="Primary Presentation 2023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147</Words>
  <Application>Microsoft Office PowerPoint</Application>
  <PresentationFormat>Custom</PresentationFormat>
  <Paragraphs>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Knowledgeable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for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Gilfoyle</dc:creator>
  <cp:lastModifiedBy>A Gilfoyle</cp:lastModifiedBy>
  <cp:revision>2</cp:revision>
  <dcterms:modified xsi:type="dcterms:W3CDTF">2023-09-27T12:18:55Z</dcterms:modified>
</cp:coreProperties>
</file>