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0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9906000" cy="6858000" type="A4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United Curriculum" panose="020B0604020202020204" charset="0"/>
      <p:regular r:id="rId1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DE94E9D-CFCE-C166-F4B7-06218FBC7616}" name="Elizabeth Lupton" initials="EL" userId="S::Elizabeth.Lupton@unitedlearning.org.uk::f1d8bff2-aebb-46ae-b972-0f228aff2aaf" providerId="AD"/>
  <p188:author id="{C833E4BA-E012-CD07-1FD3-0F30CCFF34BF}" name="Charlie Cutler" initials="CC" userId="S::Charlie.Cutler@unitedlearning.org.uk::c5b094de-3707-4aae-994d-70175e9a1467" providerId="AD"/>
  <p188:author id="{6F1D0AED-1E33-5B43-CA73-96135BBBCD4A}" name="Jessica Quinn" initials="JQ" userId="S::Jessica.Quinn@unitedlearning.org.uk::8a95f2e1-9608-4c55-8128-be797539c759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arlie Cutler" initials="CC" lastIdx="15" clrIdx="0">
    <p:extLst>
      <p:ext uri="{19B8F6BF-5375-455C-9EA6-DF929625EA0E}">
        <p15:presenceInfo xmlns:p15="http://schemas.microsoft.com/office/powerpoint/2012/main" userId="S::Charlie.Cutler@unitedlearning.org.uk::c5b094de-3707-4aae-994d-70175e9a146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4B6F"/>
    <a:srgbClr val="7FAED8"/>
    <a:srgbClr val="9ACFEA"/>
    <a:srgbClr val="BFE3EF"/>
    <a:srgbClr val="44375E"/>
    <a:srgbClr val="BFBBDB"/>
    <a:srgbClr val="EEBFCF"/>
    <a:srgbClr val="702656"/>
    <a:srgbClr val="AADFAA"/>
    <a:srgbClr val="2250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33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commentAuthors" Target="commentAuthors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C042433-7471-4BF9-9454-362971E0832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0426AA-D9C7-4D34-926F-EEDA1CC2473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BB0CAA-05EE-4C9B-87E1-B84DD3F9BCC4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4AA67F-0E09-493E-B802-2C4BF9A8D3D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40010E-F8C8-404A-82FF-B1A0AE7B82E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7F0B46-7623-4305-AEF1-309F386B2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4617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D3110-32D0-4452-834B-9411AA728368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F7F3D-A76E-462C-91BC-6AD2B2EFE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135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AF16B567-11FF-1C89-44EC-26710636A637}"/>
              </a:ext>
            </a:extLst>
          </p:cNvPr>
          <p:cNvGrpSpPr/>
          <p:nvPr userDrawn="1"/>
        </p:nvGrpSpPr>
        <p:grpSpPr>
          <a:xfrm>
            <a:off x="8575639" y="48954"/>
            <a:ext cx="928650" cy="783194"/>
            <a:chOff x="5725297" y="44835"/>
            <a:chExt cx="928650" cy="783194"/>
          </a:xfrm>
        </p:grpSpPr>
        <p:sp>
          <p:nvSpPr>
            <p:cNvPr id="3" name="Trapezoid 2">
              <a:extLst>
                <a:ext uri="{FF2B5EF4-FFF2-40B4-BE49-F238E27FC236}">
                  <a16:creationId xmlns:a16="http://schemas.microsoft.com/office/drawing/2014/main" id="{7088AAB2-5652-568B-8CAB-400DF6650268}"/>
                </a:ext>
              </a:extLst>
            </p:cNvPr>
            <p:cNvSpPr/>
            <p:nvPr userDrawn="1"/>
          </p:nvSpPr>
          <p:spPr>
            <a:xfrm>
              <a:off x="5725297" y="44835"/>
              <a:ext cx="928650" cy="783194"/>
            </a:xfrm>
            <a:prstGeom prst="trapezoid">
              <a:avLst>
                <a:gd name="adj" fmla="val 6949"/>
              </a:avLst>
            </a:prstGeom>
            <a:solidFill>
              <a:srgbClr val="E6E6E6"/>
            </a:solidFill>
            <a:ln w="12700" cap="flat" cmpd="sng" algn="ctr">
              <a:solidFill>
                <a:schemeClr val="tx2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CB9BAE8E-A2FD-29F0-7FBF-750B8D04E0C4}"/>
                </a:ext>
              </a:extLst>
            </p:cNvPr>
            <p:cNvSpPr/>
            <p:nvPr/>
          </p:nvSpPr>
          <p:spPr>
            <a:xfrm>
              <a:off x="5840016" y="86825"/>
              <a:ext cx="699212" cy="699214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solidFill>
                <a:schemeClr val="tx2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E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Rectangle 2">
            <a:extLst>
              <a:ext uri="{FF2B5EF4-FFF2-40B4-BE49-F238E27FC236}">
                <a16:creationId xmlns:a16="http://schemas.microsoft.com/office/drawing/2014/main" id="{50863EAF-42E2-A246-678B-8BD1B6B3F0EC}"/>
              </a:ext>
            </a:extLst>
          </p:cNvPr>
          <p:cNvSpPr/>
          <p:nvPr userDrawn="1"/>
        </p:nvSpPr>
        <p:spPr>
          <a:xfrm>
            <a:off x="54057" y="175630"/>
            <a:ext cx="8133979" cy="650018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>
              <a:latin typeface="United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400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latin typeface="United Curriculum" pitchFamily="2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35408" y="6217602"/>
            <a:ext cx="1555380" cy="1321435"/>
            <a:chOff x="-735408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35408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>
                <a:latin typeface="United Curriculum" pitchFamily="2" charset="0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United Curriculum" pitchFamily="2" charset="0"/>
              </a:endParaRPr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C52DCFF-E57C-948E-5C73-D4035C1C1603}"/>
              </a:ext>
            </a:extLst>
          </p:cNvPr>
          <p:cNvSpPr/>
          <p:nvPr userDrawn="1"/>
        </p:nvSpPr>
        <p:spPr>
          <a:xfrm>
            <a:off x="29619" y="6230357"/>
            <a:ext cx="45719" cy="415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19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FF2B5EF4-FFF2-40B4-BE49-F238E27FC236}">
                <a16:creationId xmlns:a16="http://schemas.microsoft.com/office/drawing/2014/main" id="{554B7EDD-E2BF-21EF-762F-FDBDBFE96221}"/>
              </a:ext>
            </a:extLst>
          </p:cNvPr>
          <p:cNvSpPr txBox="1">
            <a:spLocks/>
          </p:cNvSpPr>
          <p:nvPr/>
        </p:nvSpPr>
        <p:spPr>
          <a:xfrm>
            <a:off x="164556" y="180637"/>
            <a:ext cx="5515609" cy="64411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noAutofit/>
          </a:bodyPr>
          <a:lstStyle/>
          <a:p>
            <a:r>
              <a:rPr lang="en-US" sz="3200" b="1" spc="100">
                <a:effectLst/>
                <a:latin typeface="United Curriculum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Primary Geography</a:t>
            </a:r>
            <a:endParaRPr lang="en-GB" sz="1400">
              <a:effectLst/>
              <a:latin typeface="United Curriculum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6B9B7142-C494-78C7-0CFC-B85C6BFD8DED}"/>
              </a:ext>
            </a:extLst>
          </p:cNvPr>
          <p:cNvSpPr txBox="1">
            <a:spLocks/>
          </p:cNvSpPr>
          <p:nvPr/>
        </p:nvSpPr>
        <p:spPr>
          <a:xfrm>
            <a:off x="5026024" y="6576695"/>
            <a:ext cx="4872990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GB" sz="1000" kern="1200">
                <a:solidFill>
                  <a:schemeClr val="tx2"/>
                </a:solidFill>
                <a:effectLst/>
                <a:latin typeface="United Curriculum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United Curriculum</a:t>
            </a:r>
            <a:endParaRPr lang="en-GB" sz="1100">
              <a:solidFill>
                <a:schemeClr val="tx2"/>
              </a:solidFill>
              <a:effectLst/>
              <a:latin typeface="United Curriculum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kern="1200">
                <a:solidFill>
                  <a:schemeClr val="tx2"/>
                </a:solidFill>
                <a:effectLst/>
                <a:latin typeface="United Curriculum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solidFill>
                <a:schemeClr val="tx2"/>
              </a:solidFill>
              <a:effectLst/>
              <a:latin typeface="United Curriculum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picture containing map, earth, world&#10;&#10;Description automatically generated">
            <a:extLst>
              <a:ext uri="{FF2B5EF4-FFF2-40B4-BE49-F238E27FC236}">
                <a16:creationId xmlns:a16="http://schemas.microsoft.com/office/drawing/2014/main" id="{C087AAC5-2CA2-D6A6-D6F1-A642F5327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082" y="133364"/>
            <a:ext cx="473930" cy="595602"/>
          </a:xfrm>
          <a:prstGeom prst="rect">
            <a:avLst/>
          </a:prstGeom>
        </p:spPr>
      </p:pic>
      <p:sp>
        <p:nvSpPr>
          <p:cNvPr id="4" name="Freeform: Shape 3">
            <a:extLst>
              <a:ext uri="{FF2B5EF4-FFF2-40B4-BE49-F238E27FC236}">
                <a16:creationId xmlns:a16="http://schemas.microsoft.com/office/drawing/2014/main" id="{5A0277D9-F4E5-7BE6-C39B-AA731AA34317}"/>
              </a:ext>
            </a:extLst>
          </p:cNvPr>
          <p:cNvSpPr/>
          <p:nvPr/>
        </p:nvSpPr>
        <p:spPr>
          <a:xfrm>
            <a:off x="2792459" y="4417040"/>
            <a:ext cx="980829" cy="658693"/>
          </a:xfrm>
          <a:custGeom>
            <a:avLst/>
            <a:gdLst>
              <a:gd name="connsiteX0" fmla="*/ 980830 w 980829"/>
              <a:gd name="connsiteY0" fmla="*/ 563556 h 658693"/>
              <a:gd name="connsiteX1" fmla="*/ 980830 w 980829"/>
              <a:gd name="connsiteY1" fmla="*/ 0 h 658693"/>
              <a:gd name="connsiteX2" fmla="*/ 14180 w 980829"/>
              <a:gd name="connsiteY2" fmla="*/ 0 h 658693"/>
              <a:gd name="connsiteX3" fmla="*/ 14180 w 980829"/>
              <a:gd name="connsiteY3" fmla="*/ 563556 h 658693"/>
              <a:gd name="connsiteX4" fmla="*/ 0 w 980829"/>
              <a:gd name="connsiteY4" fmla="*/ 658694 h 658693"/>
              <a:gd name="connsiteX5" fmla="*/ 977194 w 980829"/>
              <a:gd name="connsiteY5" fmla="*/ 658694 h 658693"/>
              <a:gd name="connsiteX6" fmla="*/ 980830 w 980829"/>
              <a:gd name="connsiteY6" fmla="*/ 563556 h 658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829" h="658693">
                <a:moveTo>
                  <a:pt x="980830" y="563556"/>
                </a:moveTo>
                <a:lnTo>
                  <a:pt x="980830" y="0"/>
                </a:lnTo>
                <a:lnTo>
                  <a:pt x="14180" y="0"/>
                </a:lnTo>
                <a:lnTo>
                  <a:pt x="14180" y="563556"/>
                </a:lnTo>
                <a:cubicBezTo>
                  <a:pt x="14180" y="596642"/>
                  <a:pt x="9211" y="628516"/>
                  <a:pt x="0" y="658694"/>
                </a:cubicBezTo>
                <a:lnTo>
                  <a:pt x="977194" y="658694"/>
                </a:lnTo>
                <a:cubicBezTo>
                  <a:pt x="979618" y="627304"/>
                  <a:pt x="980830" y="595551"/>
                  <a:pt x="980830" y="563556"/>
                </a:cubicBez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3CAC2E2-58BF-83CE-6DEC-59FE54B8FAFD}"/>
              </a:ext>
            </a:extLst>
          </p:cNvPr>
          <p:cNvSpPr/>
          <p:nvPr/>
        </p:nvSpPr>
        <p:spPr>
          <a:xfrm>
            <a:off x="4465917" y="2995667"/>
            <a:ext cx="966771" cy="658693"/>
          </a:xfrm>
          <a:custGeom>
            <a:avLst/>
            <a:gdLst>
              <a:gd name="connsiteX0" fmla="*/ 0 w 966771"/>
              <a:gd name="connsiteY0" fmla="*/ 0 h 658693"/>
              <a:gd name="connsiteX1" fmla="*/ 966771 w 966771"/>
              <a:gd name="connsiteY1" fmla="*/ 0 h 658693"/>
              <a:gd name="connsiteX2" fmla="*/ 966771 w 966771"/>
              <a:gd name="connsiteY2" fmla="*/ 658694 h 658693"/>
              <a:gd name="connsiteX3" fmla="*/ 0 w 966771"/>
              <a:gd name="connsiteY3" fmla="*/ 658694 h 658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771" h="658693">
                <a:moveTo>
                  <a:pt x="0" y="0"/>
                </a:moveTo>
                <a:lnTo>
                  <a:pt x="966771" y="0"/>
                </a:lnTo>
                <a:lnTo>
                  <a:pt x="966771" y="658694"/>
                </a:lnTo>
                <a:lnTo>
                  <a:pt x="0" y="658694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7AEC459-7A1A-2AD5-3E82-B8C8A0230BC5}"/>
              </a:ext>
            </a:extLst>
          </p:cNvPr>
          <p:cNvSpPr/>
          <p:nvPr/>
        </p:nvSpPr>
        <p:spPr>
          <a:xfrm>
            <a:off x="4465917" y="4417040"/>
            <a:ext cx="980708" cy="657118"/>
          </a:xfrm>
          <a:custGeom>
            <a:avLst/>
            <a:gdLst>
              <a:gd name="connsiteX0" fmla="*/ 967983 w 980708"/>
              <a:gd name="connsiteY0" fmla="*/ 566828 h 657118"/>
              <a:gd name="connsiteX1" fmla="*/ 967983 w 980708"/>
              <a:gd name="connsiteY1" fmla="*/ 0 h 657118"/>
              <a:gd name="connsiteX2" fmla="*/ 0 w 980708"/>
              <a:gd name="connsiteY2" fmla="*/ 0 h 657118"/>
              <a:gd name="connsiteX3" fmla="*/ 0 w 980708"/>
              <a:gd name="connsiteY3" fmla="*/ 657118 h 657118"/>
              <a:gd name="connsiteX4" fmla="*/ 980709 w 980708"/>
              <a:gd name="connsiteY4" fmla="*/ 657118 h 657118"/>
              <a:gd name="connsiteX5" fmla="*/ 967983 w 980708"/>
              <a:gd name="connsiteY5" fmla="*/ 566828 h 657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80708" h="657118">
                <a:moveTo>
                  <a:pt x="967983" y="566828"/>
                </a:moveTo>
                <a:lnTo>
                  <a:pt x="967983" y="0"/>
                </a:lnTo>
                <a:lnTo>
                  <a:pt x="0" y="0"/>
                </a:lnTo>
                <a:lnTo>
                  <a:pt x="0" y="657118"/>
                </a:lnTo>
                <a:lnTo>
                  <a:pt x="980709" y="657118"/>
                </a:lnTo>
                <a:cubicBezTo>
                  <a:pt x="972467" y="628395"/>
                  <a:pt x="967983" y="598096"/>
                  <a:pt x="967983" y="566828"/>
                </a:cubicBez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EDF1590A-3E23-7196-8677-600DD389CADD}"/>
              </a:ext>
            </a:extLst>
          </p:cNvPr>
          <p:cNvSpPr/>
          <p:nvPr/>
        </p:nvSpPr>
        <p:spPr>
          <a:xfrm>
            <a:off x="4465917" y="3707080"/>
            <a:ext cx="967983" cy="657239"/>
          </a:xfrm>
          <a:custGeom>
            <a:avLst/>
            <a:gdLst>
              <a:gd name="connsiteX0" fmla="*/ 967983 w 967983"/>
              <a:gd name="connsiteY0" fmla="*/ 418486 h 657239"/>
              <a:gd name="connsiteX1" fmla="*/ 966771 w 967983"/>
              <a:gd name="connsiteY1" fmla="*/ 418486 h 657239"/>
              <a:gd name="connsiteX2" fmla="*/ 966771 w 967983"/>
              <a:gd name="connsiteY2" fmla="*/ 0 h 657239"/>
              <a:gd name="connsiteX3" fmla="*/ 0 w 967983"/>
              <a:gd name="connsiteY3" fmla="*/ 0 h 657239"/>
              <a:gd name="connsiteX4" fmla="*/ 0 w 967983"/>
              <a:gd name="connsiteY4" fmla="*/ 657240 h 657239"/>
              <a:gd name="connsiteX5" fmla="*/ 967983 w 967983"/>
              <a:gd name="connsiteY5" fmla="*/ 657240 h 657239"/>
              <a:gd name="connsiteX6" fmla="*/ 967983 w 967983"/>
              <a:gd name="connsiteY6" fmla="*/ 418486 h 657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7983" h="657239">
                <a:moveTo>
                  <a:pt x="967983" y="418486"/>
                </a:moveTo>
                <a:lnTo>
                  <a:pt x="966771" y="418486"/>
                </a:lnTo>
                <a:lnTo>
                  <a:pt x="966771" y="0"/>
                </a:lnTo>
                <a:lnTo>
                  <a:pt x="0" y="0"/>
                </a:lnTo>
                <a:lnTo>
                  <a:pt x="0" y="657240"/>
                </a:lnTo>
                <a:lnTo>
                  <a:pt x="967983" y="657240"/>
                </a:lnTo>
                <a:lnTo>
                  <a:pt x="967983" y="418486"/>
                </a:lnTo>
                <a:close/>
              </a:path>
            </a:pathLst>
          </a:custGeom>
          <a:solidFill>
            <a:srgbClr val="44375E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6D3C32F-8D8A-F7B3-5923-32E7312A08AD}"/>
              </a:ext>
            </a:extLst>
          </p:cNvPr>
          <p:cNvSpPr/>
          <p:nvPr/>
        </p:nvSpPr>
        <p:spPr>
          <a:xfrm>
            <a:off x="4444102" y="2282435"/>
            <a:ext cx="988585" cy="660390"/>
          </a:xfrm>
          <a:custGeom>
            <a:avLst/>
            <a:gdLst>
              <a:gd name="connsiteX0" fmla="*/ 21815 w 988585"/>
              <a:gd name="connsiteY0" fmla="*/ 117801 h 660390"/>
              <a:gd name="connsiteX1" fmla="*/ 21815 w 988585"/>
              <a:gd name="connsiteY1" fmla="*/ 660391 h 660390"/>
              <a:gd name="connsiteX2" fmla="*/ 988586 w 988585"/>
              <a:gd name="connsiteY2" fmla="*/ 660391 h 660390"/>
              <a:gd name="connsiteX3" fmla="*/ 988586 w 988585"/>
              <a:gd name="connsiteY3" fmla="*/ 117801 h 660390"/>
              <a:gd name="connsiteX4" fmla="*/ 983011 w 988585"/>
              <a:gd name="connsiteY4" fmla="*/ 0 h 660390"/>
              <a:gd name="connsiteX5" fmla="*/ 0 w 988585"/>
              <a:gd name="connsiteY5" fmla="*/ 0 h 660390"/>
              <a:gd name="connsiteX6" fmla="*/ 21815 w 988585"/>
              <a:gd name="connsiteY6" fmla="*/ 117801 h 660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8585" h="660390">
                <a:moveTo>
                  <a:pt x="21815" y="117801"/>
                </a:moveTo>
                <a:lnTo>
                  <a:pt x="21815" y="660391"/>
                </a:lnTo>
                <a:lnTo>
                  <a:pt x="988586" y="660391"/>
                </a:lnTo>
                <a:lnTo>
                  <a:pt x="988586" y="117801"/>
                </a:lnTo>
                <a:cubicBezTo>
                  <a:pt x="988586" y="78050"/>
                  <a:pt x="986647" y="38782"/>
                  <a:pt x="983011" y="0"/>
                </a:cubicBezTo>
                <a:lnTo>
                  <a:pt x="0" y="0"/>
                </a:lnTo>
                <a:cubicBezTo>
                  <a:pt x="14059" y="36722"/>
                  <a:pt x="21815" y="76353"/>
                  <a:pt x="21815" y="117801"/>
                </a:cubicBez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AAAD89-7EE9-9B63-4810-C593EAC4EB54}"/>
              </a:ext>
            </a:extLst>
          </p:cNvPr>
          <p:cNvSpPr/>
          <p:nvPr/>
        </p:nvSpPr>
        <p:spPr>
          <a:xfrm>
            <a:off x="1147482" y="4417040"/>
            <a:ext cx="980950" cy="658693"/>
          </a:xfrm>
          <a:custGeom>
            <a:avLst/>
            <a:gdLst>
              <a:gd name="connsiteX0" fmla="*/ 966771 w 980950"/>
              <a:gd name="connsiteY0" fmla="*/ 563556 h 658693"/>
              <a:gd name="connsiteX1" fmla="*/ 966771 w 980950"/>
              <a:gd name="connsiteY1" fmla="*/ 0 h 658693"/>
              <a:gd name="connsiteX2" fmla="*/ 0 w 980950"/>
              <a:gd name="connsiteY2" fmla="*/ 0 h 658693"/>
              <a:gd name="connsiteX3" fmla="*/ 0 w 980950"/>
              <a:gd name="connsiteY3" fmla="*/ 563556 h 658693"/>
              <a:gd name="connsiteX4" fmla="*/ 3636 w 980950"/>
              <a:gd name="connsiteY4" fmla="*/ 658694 h 658693"/>
              <a:gd name="connsiteX5" fmla="*/ 980951 w 980950"/>
              <a:gd name="connsiteY5" fmla="*/ 658694 h 658693"/>
              <a:gd name="connsiteX6" fmla="*/ 966771 w 980950"/>
              <a:gd name="connsiteY6" fmla="*/ 563556 h 658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950" h="658693">
                <a:moveTo>
                  <a:pt x="966771" y="563556"/>
                </a:moveTo>
                <a:lnTo>
                  <a:pt x="966771" y="0"/>
                </a:lnTo>
                <a:lnTo>
                  <a:pt x="0" y="0"/>
                </a:lnTo>
                <a:lnTo>
                  <a:pt x="0" y="563556"/>
                </a:lnTo>
                <a:cubicBezTo>
                  <a:pt x="0" y="595551"/>
                  <a:pt x="1212" y="627304"/>
                  <a:pt x="3636" y="658694"/>
                </a:cubicBezTo>
                <a:lnTo>
                  <a:pt x="980951" y="658694"/>
                </a:lnTo>
                <a:cubicBezTo>
                  <a:pt x="971861" y="628516"/>
                  <a:pt x="966771" y="596642"/>
                  <a:pt x="966771" y="563556"/>
                </a:cubicBez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20D558C-8DA3-1AE8-F718-54F942A82B5C}"/>
              </a:ext>
            </a:extLst>
          </p:cNvPr>
          <p:cNvSpPr/>
          <p:nvPr/>
        </p:nvSpPr>
        <p:spPr>
          <a:xfrm>
            <a:off x="2806639" y="2995667"/>
            <a:ext cx="966892" cy="657118"/>
          </a:xfrm>
          <a:custGeom>
            <a:avLst/>
            <a:gdLst>
              <a:gd name="connsiteX0" fmla="*/ 966892 w 966892"/>
              <a:gd name="connsiteY0" fmla="*/ 657118 h 657118"/>
              <a:gd name="connsiteX1" fmla="*/ 966892 w 966892"/>
              <a:gd name="connsiteY1" fmla="*/ 0 h 657118"/>
              <a:gd name="connsiteX2" fmla="*/ 242 w 966892"/>
              <a:gd name="connsiteY2" fmla="*/ 0 h 657118"/>
              <a:gd name="connsiteX3" fmla="*/ 242 w 966892"/>
              <a:gd name="connsiteY3" fmla="*/ 163371 h 657118"/>
              <a:gd name="connsiteX4" fmla="*/ 0 w 966892"/>
              <a:gd name="connsiteY4" fmla="*/ 163371 h 657118"/>
              <a:gd name="connsiteX5" fmla="*/ 0 w 966892"/>
              <a:gd name="connsiteY5" fmla="*/ 657118 h 657118"/>
              <a:gd name="connsiteX6" fmla="*/ 966892 w 966892"/>
              <a:gd name="connsiteY6" fmla="*/ 657118 h 657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6892" h="657118">
                <a:moveTo>
                  <a:pt x="966892" y="657118"/>
                </a:moveTo>
                <a:lnTo>
                  <a:pt x="966892" y="0"/>
                </a:lnTo>
                <a:lnTo>
                  <a:pt x="242" y="0"/>
                </a:lnTo>
                <a:lnTo>
                  <a:pt x="242" y="163371"/>
                </a:lnTo>
                <a:lnTo>
                  <a:pt x="0" y="163371"/>
                </a:lnTo>
                <a:lnTo>
                  <a:pt x="0" y="657118"/>
                </a:lnTo>
                <a:lnTo>
                  <a:pt x="966892" y="657118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8814B3-1058-92DE-32D0-DE5DDC7B9452}"/>
              </a:ext>
            </a:extLst>
          </p:cNvPr>
          <p:cNvSpPr/>
          <p:nvPr/>
        </p:nvSpPr>
        <p:spPr>
          <a:xfrm>
            <a:off x="2806881" y="2282435"/>
            <a:ext cx="988464" cy="660390"/>
          </a:xfrm>
          <a:custGeom>
            <a:avLst/>
            <a:gdLst>
              <a:gd name="connsiteX0" fmla="*/ 0 w 988464"/>
              <a:gd name="connsiteY0" fmla="*/ 117801 h 660390"/>
              <a:gd name="connsiteX1" fmla="*/ 0 w 988464"/>
              <a:gd name="connsiteY1" fmla="*/ 660391 h 660390"/>
              <a:gd name="connsiteX2" fmla="*/ 966650 w 988464"/>
              <a:gd name="connsiteY2" fmla="*/ 660391 h 660390"/>
              <a:gd name="connsiteX3" fmla="*/ 966650 w 988464"/>
              <a:gd name="connsiteY3" fmla="*/ 117801 h 660390"/>
              <a:gd name="connsiteX4" fmla="*/ 988465 w 988464"/>
              <a:gd name="connsiteY4" fmla="*/ 0 h 660390"/>
              <a:gd name="connsiteX5" fmla="*/ 5575 w 988464"/>
              <a:gd name="connsiteY5" fmla="*/ 0 h 660390"/>
              <a:gd name="connsiteX6" fmla="*/ 0 w 988464"/>
              <a:gd name="connsiteY6" fmla="*/ 117801 h 660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8464" h="660390">
                <a:moveTo>
                  <a:pt x="0" y="117801"/>
                </a:moveTo>
                <a:lnTo>
                  <a:pt x="0" y="660391"/>
                </a:lnTo>
                <a:lnTo>
                  <a:pt x="966650" y="660391"/>
                </a:lnTo>
                <a:lnTo>
                  <a:pt x="966650" y="117801"/>
                </a:lnTo>
                <a:cubicBezTo>
                  <a:pt x="966650" y="76353"/>
                  <a:pt x="974407" y="36722"/>
                  <a:pt x="988465" y="0"/>
                </a:cubicBezTo>
                <a:lnTo>
                  <a:pt x="5575" y="0"/>
                </a:lnTo>
                <a:cubicBezTo>
                  <a:pt x="1939" y="38782"/>
                  <a:pt x="0" y="78050"/>
                  <a:pt x="0" y="117801"/>
                </a:cubicBez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71A1D17-5EFA-E17B-FAAF-6BC72231BA4D}"/>
              </a:ext>
            </a:extLst>
          </p:cNvPr>
          <p:cNvSpPr/>
          <p:nvPr/>
        </p:nvSpPr>
        <p:spPr>
          <a:xfrm>
            <a:off x="7785564" y="2995667"/>
            <a:ext cx="966771" cy="657118"/>
          </a:xfrm>
          <a:custGeom>
            <a:avLst/>
            <a:gdLst>
              <a:gd name="connsiteX0" fmla="*/ 0 w 966771"/>
              <a:gd name="connsiteY0" fmla="*/ 0 h 657118"/>
              <a:gd name="connsiteX1" fmla="*/ 966771 w 966771"/>
              <a:gd name="connsiteY1" fmla="*/ 0 h 657118"/>
              <a:gd name="connsiteX2" fmla="*/ 966771 w 966771"/>
              <a:gd name="connsiteY2" fmla="*/ 657118 h 657118"/>
              <a:gd name="connsiteX3" fmla="*/ 0 w 966771"/>
              <a:gd name="connsiteY3" fmla="*/ 657118 h 657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771" h="657118">
                <a:moveTo>
                  <a:pt x="0" y="0"/>
                </a:moveTo>
                <a:lnTo>
                  <a:pt x="966771" y="0"/>
                </a:lnTo>
                <a:lnTo>
                  <a:pt x="966771" y="657118"/>
                </a:lnTo>
                <a:lnTo>
                  <a:pt x="0" y="657118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873846B-FA50-E6BD-D06C-F8C6A9F10EAD}"/>
              </a:ext>
            </a:extLst>
          </p:cNvPr>
          <p:cNvSpPr/>
          <p:nvPr/>
        </p:nvSpPr>
        <p:spPr>
          <a:xfrm>
            <a:off x="7785564" y="3707080"/>
            <a:ext cx="966771" cy="657118"/>
          </a:xfrm>
          <a:custGeom>
            <a:avLst/>
            <a:gdLst>
              <a:gd name="connsiteX0" fmla="*/ 0 w 966771"/>
              <a:gd name="connsiteY0" fmla="*/ 0 h 657118"/>
              <a:gd name="connsiteX1" fmla="*/ 966771 w 966771"/>
              <a:gd name="connsiteY1" fmla="*/ 0 h 657118"/>
              <a:gd name="connsiteX2" fmla="*/ 966771 w 966771"/>
              <a:gd name="connsiteY2" fmla="*/ 657118 h 657118"/>
              <a:gd name="connsiteX3" fmla="*/ 0 w 966771"/>
              <a:gd name="connsiteY3" fmla="*/ 657118 h 657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771" h="657118">
                <a:moveTo>
                  <a:pt x="0" y="0"/>
                </a:moveTo>
                <a:lnTo>
                  <a:pt x="966771" y="0"/>
                </a:lnTo>
                <a:lnTo>
                  <a:pt x="966771" y="657118"/>
                </a:lnTo>
                <a:lnTo>
                  <a:pt x="0" y="657118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6FD582E-70C2-2210-8987-882D35005307}"/>
              </a:ext>
            </a:extLst>
          </p:cNvPr>
          <p:cNvSpPr/>
          <p:nvPr/>
        </p:nvSpPr>
        <p:spPr>
          <a:xfrm>
            <a:off x="7760719" y="2282556"/>
            <a:ext cx="991616" cy="658694"/>
          </a:xfrm>
          <a:custGeom>
            <a:avLst/>
            <a:gdLst>
              <a:gd name="connsiteX0" fmla="*/ 24845 w 991616"/>
              <a:gd name="connsiteY0" fmla="*/ 125315 h 658694"/>
              <a:gd name="connsiteX1" fmla="*/ 24845 w 991616"/>
              <a:gd name="connsiteY1" fmla="*/ 658694 h 658694"/>
              <a:gd name="connsiteX2" fmla="*/ 991616 w 991616"/>
              <a:gd name="connsiteY2" fmla="*/ 658694 h 658694"/>
              <a:gd name="connsiteX3" fmla="*/ 991616 w 991616"/>
              <a:gd name="connsiteY3" fmla="*/ 125315 h 658694"/>
              <a:gd name="connsiteX4" fmla="*/ 985314 w 991616"/>
              <a:gd name="connsiteY4" fmla="*/ 0 h 658694"/>
              <a:gd name="connsiteX5" fmla="*/ 0 w 991616"/>
              <a:gd name="connsiteY5" fmla="*/ 0 h 658694"/>
              <a:gd name="connsiteX6" fmla="*/ 24845 w 991616"/>
              <a:gd name="connsiteY6" fmla="*/ 125315 h 658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616" h="658694">
                <a:moveTo>
                  <a:pt x="24845" y="125315"/>
                </a:moveTo>
                <a:lnTo>
                  <a:pt x="24845" y="658694"/>
                </a:lnTo>
                <a:lnTo>
                  <a:pt x="991616" y="658694"/>
                </a:lnTo>
                <a:lnTo>
                  <a:pt x="991616" y="125315"/>
                </a:lnTo>
                <a:cubicBezTo>
                  <a:pt x="991616" y="83018"/>
                  <a:pt x="989435" y="41206"/>
                  <a:pt x="985314" y="0"/>
                </a:cubicBezTo>
                <a:lnTo>
                  <a:pt x="0" y="0"/>
                </a:lnTo>
                <a:cubicBezTo>
                  <a:pt x="15998" y="38782"/>
                  <a:pt x="24845" y="80958"/>
                  <a:pt x="24845" y="125315"/>
                </a:cubicBezTo>
                <a:close/>
              </a:path>
            </a:pathLst>
          </a:custGeom>
          <a:solidFill>
            <a:srgbClr val="44375E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389E524-AF03-1700-A1AD-91AD1B6A5FBB}"/>
              </a:ext>
            </a:extLst>
          </p:cNvPr>
          <p:cNvSpPr/>
          <p:nvPr/>
        </p:nvSpPr>
        <p:spPr>
          <a:xfrm>
            <a:off x="6126286" y="2995667"/>
            <a:ext cx="966892" cy="658694"/>
          </a:xfrm>
          <a:custGeom>
            <a:avLst/>
            <a:gdLst>
              <a:gd name="connsiteX0" fmla="*/ 966892 w 966892"/>
              <a:gd name="connsiteY0" fmla="*/ 658694 h 658694"/>
              <a:gd name="connsiteX1" fmla="*/ 966892 w 966892"/>
              <a:gd name="connsiteY1" fmla="*/ 0 h 658694"/>
              <a:gd name="connsiteX2" fmla="*/ 242 w 966892"/>
              <a:gd name="connsiteY2" fmla="*/ 0 h 658694"/>
              <a:gd name="connsiteX3" fmla="*/ 242 w 966892"/>
              <a:gd name="connsiteY3" fmla="*/ 183004 h 658694"/>
              <a:gd name="connsiteX4" fmla="*/ 0 w 966892"/>
              <a:gd name="connsiteY4" fmla="*/ 183004 h 658694"/>
              <a:gd name="connsiteX5" fmla="*/ 0 w 966892"/>
              <a:gd name="connsiteY5" fmla="*/ 658694 h 658694"/>
              <a:gd name="connsiteX6" fmla="*/ 966892 w 966892"/>
              <a:gd name="connsiteY6" fmla="*/ 658694 h 658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6892" h="658694">
                <a:moveTo>
                  <a:pt x="966892" y="658694"/>
                </a:moveTo>
                <a:lnTo>
                  <a:pt x="966892" y="0"/>
                </a:lnTo>
                <a:lnTo>
                  <a:pt x="242" y="0"/>
                </a:lnTo>
                <a:lnTo>
                  <a:pt x="242" y="183004"/>
                </a:lnTo>
                <a:lnTo>
                  <a:pt x="0" y="183004"/>
                </a:lnTo>
                <a:lnTo>
                  <a:pt x="0" y="658694"/>
                </a:lnTo>
                <a:lnTo>
                  <a:pt x="966892" y="658694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04BC914-D0C4-4B14-D926-C8D570375D85}"/>
              </a:ext>
            </a:extLst>
          </p:cNvPr>
          <p:cNvSpPr/>
          <p:nvPr/>
        </p:nvSpPr>
        <p:spPr>
          <a:xfrm>
            <a:off x="6126286" y="3707080"/>
            <a:ext cx="966892" cy="657239"/>
          </a:xfrm>
          <a:custGeom>
            <a:avLst/>
            <a:gdLst>
              <a:gd name="connsiteX0" fmla="*/ 966650 w 966892"/>
              <a:gd name="connsiteY0" fmla="*/ 657240 h 657239"/>
              <a:gd name="connsiteX1" fmla="*/ 966650 w 966892"/>
              <a:gd name="connsiteY1" fmla="*/ 303836 h 657239"/>
              <a:gd name="connsiteX2" fmla="*/ 966892 w 966892"/>
              <a:gd name="connsiteY2" fmla="*/ 303836 h 657239"/>
              <a:gd name="connsiteX3" fmla="*/ 966892 w 966892"/>
              <a:gd name="connsiteY3" fmla="*/ 0 h 657239"/>
              <a:gd name="connsiteX4" fmla="*/ 0 w 966892"/>
              <a:gd name="connsiteY4" fmla="*/ 0 h 657239"/>
              <a:gd name="connsiteX5" fmla="*/ 0 w 966892"/>
              <a:gd name="connsiteY5" fmla="*/ 657240 h 657239"/>
              <a:gd name="connsiteX6" fmla="*/ 966650 w 966892"/>
              <a:gd name="connsiteY6" fmla="*/ 657240 h 657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6892" h="657239">
                <a:moveTo>
                  <a:pt x="966650" y="657240"/>
                </a:moveTo>
                <a:lnTo>
                  <a:pt x="966650" y="303836"/>
                </a:lnTo>
                <a:lnTo>
                  <a:pt x="966892" y="303836"/>
                </a:lnTo>
                <a:lnTo>
                  <a:pt x="966892" y="0"/>
                </a:lnTo>
                <a:lnTo>
                  <a:pt x="0" y="0"/>
                </a:lnTo>
                <a:lnTo>
                  <a:pt x="0" y="657240"/>
                </a:lnTo>
                <a:lnTo>
                  <a:pt x="966650" y="657240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6446414-6019-EA94-A6D5-8A7B242D9107}"/>
              </a:ext>
            </a:extLst>
          </p:cNvPr>
          <p:cNvSpPr/>
          <p:nvPr/>
        </p:nvSpPr>
        <p:spPr>
          <a:xfrm>
            <a:off x="6113561" y="4417040"/>
            <a:ext cx="979375" cy="657118"/>
          </a:xfrm>
          <a:custGeom>
            <a:avLst/>
            <a:gdLst>
              <a:gd name="connsiteX0" fmla="*/ 979375 w 979375"/>
              <a:gd name="connsiteY0" fmla="*/ 566949 h 657118"/>
              <a:gd name="connsiteX1" fmla="*/ 979375 w 979375"/>
              <a:gd name="connsiteY1" fmla="*/ 0 h 657118"/>
              <a:gd name="connsiteX2" fmla="*/ 12725 w 979375"/>
              <a:gd name="connsiteY2" fmla="*/ 0 h 657118"/>
              <a:gd name="connsiteX3" fmla="*/ 12725 w 979375"/>
              <a:gd name="connsiteY3" fmla="*/ 566828 h 657118"/>
              <a:gd name="connsiteX4" fmla="*/ 0 w 979375"/>
              <a:gd name="connsiteY4" fmla="*/ 657118 h 657118"/>
              <a:gd name="connsiteX5" fmla="*/ 976103 w 979375"/>
              <a:gd name="connsiteY5" fmla="*/ 657118 h 657118"/>
              <a:gd name="connsiteX6" fmla="*/ 979375 w 979375"/>
              <a:gd name="connsiteY6" fmla="*/ 566949 h 657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9375" h="657118">
                <a:moveTo>
                  <a:pt x="979375" y="566949"/>
                </a:moveTo>
                <a:lnTo>
                  <a:pt x="979375" y="0"/>
                </a:lnTo>
                <a:lnTo>
                  <a:pt x="12725" y="0"/>
                </a:lnTo>
                <a:lnTo>
                  <a:pt x="12725" y="566828"/>
                </a:lnTo>
                <a:cubicBezTo>
                  <a:pt x="12725" y="598096"/>
                  <a:pt x="8241" y="628395"/>
                  <a:pt x="0" y="657118"/>
                </a:cubicBezTo>
                <a:lnTo>
                  <a:pt x="976103" y="657118"/>
                </a:lnTo>
                <a:cubicBezTo>
                  <a:pt x="978285" y="627304"/>
                  <a:pt x="979375" y="597248"/>
                  <a:pt x="979375" y="566949"/>
                </a:cubicBez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49AD65C-DFC1-019A-1057-D2859451950D}"/>
              </a:ext>
            </a:extLst>
          </p:cNvPr>
          <p:cNvSpPr/>
          <p:nvPr/>
        </p:nvSpPr>
        <p:spPr>
          <a:xfrm>
            <a:off x="6126528" y="2282556"/>
            <a:ext cx="991616" cy="660269"/>
          </a:xfrm>
          <a:custGeom>
            <a:avLst/>
            <a:gdLst>
              <a:gd name="connsiteX0" fmla="*/ 0 w 991616"/>
              <a:gd name="connsiteY0" fmla="*/ 125315 h 660269"/>
              <a:gd name="connsiteX1" fmla="*/ 0 w 991616"/>
              <a:gd name="connsiteY1" fmla="*/ 660269 h 660269"/>
              <a:gd name="connsiteX2" fmla="*/ 966650 w 991616"/>
              <a:gd name="connsiteY2" fmla="*/ 660269 h 660269"/>
              <a:gd name="connsiteX3" fmla="*/ 966650 w 991616"/>
              <a:gd name="connsiteY3" fmla="*/ 125315 h 660269"/>
              <a:gd name="connsiteX4" fmla="*/ 991616 w 991616"/>
              <a:gd name="connsiteY4" fmla="*/ 0 h 660269"/>
              <a:gd name="connsiteX5" fmla="*/ 6302 w 991616"/>
              <a:gd name="connsiteY5" fmla="*/ 0 h 660269"/>
              <a:gd name="connsiteX6" fmla="*/ 0 w 991616"/>
              <a:gd name="connsiteY6" fmla="*/ 125315 h 660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616" h="660269">
                <a:moveTo>
                  <a:pt x="0" y="125315"/>
                </a:moveTo>
                <a:lnTo>
                  <a:pt x="0" y="660269"/>
                </a:lnTo>
                <a:lnTo>
                  <a:pt x="966650" y="660269"/>
                </a:lnTo>
                <a:lnTo>
                  <a:pt x="966650" y="125315"/>
                </a:lnTo>
                <a:cubicBezTo>
                  <a:pt x="966650" y="80958"/>
                  <a:pt x="975497" y="38782"/>
                  <a:pt x="991616" y="0"/>
                </a:cubicBezTo>
                <a:lnTo>
                  <a:pt x="6302" y="0"/>
                </a:lnTo>
                <a:cubicBezTo>
                  <a:pt x="2182" y="41206"/>
                  <a:pt x="0" y="83018"/>
                  <a:pt x="0" y="125315"/>
                </a:cubicBezTo>
                <a:close/>
              </a:path>
            </a:pathLst>
          </a:custGeom>
          <a:solidFill>
            <a:srgbClr val="44375E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DEC332D-663A-BD57-E5C2-589F564D6E23}"/>
              </a:ext>
            </a:extLst>
          </p:cNvPr>
          <p:cNvSpPr/>
          <p:nvPr/>
        </p:nvSpPr>
        <p:spPr>
          <a:xfrm>
            <a:off x="6839275" y="1131327"/>
            <a:ext cx="1161530" cy="962892"/>
          </a:xfrm>
          <a:custGeom>
            <a:avLst/>
            <a:gdLst>
              <a:gd name="connsiteX0" fmla="*/ 1161531 w 1161530"/>
              <a:gd name="connsiteY0" fmla="*/ 122407 h 962892"/>
              <a:gd name="connsiteX1" fmla="*/ 600156 w 1161530"/>
              <a:gd name="connsiteY1" fmla="*/ 0 h 962892"/>
              <a:gd name="connsiteX2" fmla="*/ 0 w 1161530"/>
              <a:gd name="connsiteY2" fmla="*/ 140950 h 962892"/>
              <a:gd name="connsiteX3" fmla="*/ 474599 w 1161530"/>
              <a:gd name="connsiteY3" fmla="*/ 962893 h 962892"/>
              <a:gd name="connsiteX4" fmla="*/ 600036 w 1161530"/>
              <a:gd name="connsiteY4" fmla="*/ 939987 h 962892"/>
              <a:gd name="connsiteX5" fmla="*/ 683781 w 1161530"/>
              <a:gd name="connsiteY5" fmla="*/ 949925 h 962892"/>
              <a:gd name="connsiteX6" fmla="*/ 1161531 w 1161530"/>
              <a:gd name="connsiteY6" fmla="*/ 122407 h 962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61530" h="962892">
                <a:moveTo>
                  <a:pt x="1161531" y="122407"/>
                </a:moveTo>
                <a:cubicBezTo>
                  <a:pt x="991252" y="43994"/>
                  <a:pt x="800976" y="0"/>
                  <a:pt x="600156" y="0"/>
                </a:cubicBezTo>
                <a:cubicBezTo>
                  <a:pt x="383945" y="0"/>
                  <a:pt x="179853" y="50902"/>
                  <a:pt x="0" y="140950"/>
                </a:cubicBezTo>
                <a:lnTo>
                  <a:pt x="474599" y="962893"/>
                </a:lnTo>
                <a:cubicBezTo>
                  <a:pt x="513502" y="948107"/>
                  <a:pt x="555799" y="939987"/>
                  <a:pt x="600036" y="939987"/>
                </a:cubicBezTo>
                <a:cubicBezTo>
                  <a:pt x="628880" y="939987"/>
                  <a:pt x="656997" y="943502"/>
                  <a:pt x="683781" y="949925"/>
                </a:cubicBezTo>
                <a:lnTo>
                  <a:pt x="1161531" y="122407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796E908-C905-9947-51E6-02984597DD7C}"/>
              </a:ext>
            </a:extLst>
          </p:cNvPr>
          <p:cNvSpPr/>
          <p:nvPr/>
        </p:nvSpPr>
        <p:spPr>
          <a:xfrm>
            <a:off x="6139375" y="1296879"/>
            <a:ext cx="1126626" cy="932836"/>
          </a:xfrm>
          <a:custGeom>
            <a:avLst/>
            <a:gdLst>
              <a:gd name="connsiteX0" fmla="*/ 653240 w 1126626"/>
              <a:gd name="connsiteY0" fmla="*/ 0 h 932836"/>
              <a:gd name="connsiteX1" fmla="*/ 0 w 1126626"/>
              <a:gd name="connsiteY1" fmla="*/ 932837 h 932836"/>
              <a:gd name="connsiteX2" fmla="*/ 1006402 w 1126626"/>
              <a:gd name="connsiteY2" fmla="*/ 932837 h 932836"/>
              <a:gd name="connsiteX3" fmla="*/ 1055364 w 1126626"/>
              <a:gd name="connsiteY3" fmla="*/ 872966 h 932836"/>
              <a:gd name="connsiteX4" fmla="*/ 1126627 w 1126626"/>
              <a:gd name="connsiteY4" fmla="*/ 819883 h 932836"/>
              <a:gd name="connsiteX5" fmla="*/ 653361 w 1126626"/>
              <a:gd name="connsiteY5" fmla="*/ 121 h 932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26626" h="932836">
                <a:moveTo>
                  <a:pt x="653240" y="0"/>
                </a:moveTo>
                <a:cubicBezTo>
                  <a:pt x="306017" y="191488"/>
                  <a:pt x="57446" y="532409"/>
                  <a:pt x="0" y="932837"/>
                </a:cubicBezTo>
                <a:lnTo>
                  <a:pt x="1006402" y="932837"/>
                </a:lnTo>
                <a:cubicBezTo>
                  <a:pt x="1020339" y="911143"/>
                  <a:pt x="1036822" y="890903"/>
                  <a:pt x="1055364" y="872966"/>
                </a:cubicBezTo>
                <a:cubicBezTo>
                  <a:pt x="1076574" y="852363"/>
                  <a:pt x="1100570" y="834548"/>
                  <a:pt x="1126627" y="819883"/>
                </a:cubicBezTo>
                <a:lnTo>
                  <a:pt x="653361" y="121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C09AC932-0906-3C10-92D7-59562CF4C4AA}"/>
              </a:ext>
            </a:extLst>
          </p:cNvPr>
          <p:cNvSpPr/>
          <p:nvPr/>
        </p:nvSpPr>
        <p:spPr>
          <a:xfrm>
            <a:off x="5950190" y="5126999"/>
            <a:ext cx="1134383" cy="969800"/>
          </a:xfrm>
          <a:custGeom>
            <a:avLst/>
            <a:gdLst>
              <a:gd name="connsiteX0" fmla="*/ 143252 w 1134383"/>
              <a:gd name="connsiteY0" fmla="*/ 0 h 969800"/>
              <a:gd name="connsiteX1" fmla="*/ 74656 w 1134383"/>
              <a:gd name="connsiteY1" fmla="*/ 94896 h 969800"/>
              <a:gd name="connsiteX2" fmla="*/ 0 w 1134383"/>
              <a:gd name="connsiteY2" fmla="*/ 150039 h 969800"/>
              <a:gd name="connsiteX3" fmla="*/ 473266 w 1134383"/>
              <a:gd name="connsiteY3" fmla="*/ 969801 h 969800"/>
              <a:gd name="connsiteX4" fmla="*/ 1134384 w 1134383"/>
              <a:gd name="connsiteY4" fmla="*/ 0 h 969800"/>
              <a:gd name="connsiteX5" fmla="*/ 143131 w 1134383"/>
              <a:gd name="connsiteY5" fmla="*/ 0 h 96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4383" h="969800">
                <a:moveTo>
                  <a:pt x="143252" y="0"/>
                </a:moveTo>
                <a:cubicBezTo>
                  <a:pt x="126043" y="35510"/>
                  <a:pt x="102773" y="67506"/>
                  <a:pt x="74656" y="94896"/>
                </a:cubicBezTo>
                <a:cubicBezTo>
                  <a:pt x="52599" y="116347"/>
                  <a:pt x="27390" y="134890"/>
                  <a:pt x="0" y="150039"/>
                </a:cubicBezTo>
                <a:lnTo>
                  <a:pt x="473266" y="969801"/>
                </a:lnTo>
                <a:cubicBezTo>
                  <a:pt x="832366" y="773102"/>
                  <a:pt x="1086633" y="416910"/>
                  <a:pt x="1134384" y="0"/>
                </a:cubicBezTo>
                <a:lnTo>
                  <a:pt x="143131" y="0"/>
                </a:lnTo>
                <a:close/>
              </a:path>
            </a:pathLst>
          </a:custGeom>
          <a:solidFill>
            <a:srgbClr val="44375E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1D64A4AB-5853-E42F-261E-DEBA380A2E8E}"/>
              </a:ext>
            </a:extLst>
          </p:cNvPr>
          <p:cNvSpPr/>
          <p:nvPr/>
        </p:nvSpPr>
        <p:spPr>
          <a:xfrm>
            <a:off x="5182300" y="5298611"/>
            <a:ext cx="1194496" cy="961923"/>
          </a:xfrm>
          <a:custGeom>
            <a:avLst/>
            <a:gdLst>
              <a:gd name="connsiteX0" fmla="*/ 719655 w 1194496"/>
              <a:gd name="connsiteY0" fmla="*/ 364 h 961923"/>
              <a:gd name="connsiteX1" fmla="*/ 597854 w 1194496"/>
              <a:gd name="connsiteY1" fmla="*/ 21936 h 961923"/>
              <a:gd name="connsiteX2" fmla="*/ 474720 w 1194496"/>
              <a:gd name="connsiteY2" fmla="*/ 0 h 961923"/>
              <a:gd name="connsiteX3" fmla="*/ 0 w 1194496"/>
              <a:gd name="connsiteY3" fmla="*/ 822307 h 961923"/>
              <a:gd name="connsiteX4" fmla="*/ 597733 w 1194496"/>
              <a:gd name="connsiteY4" fmla="*/ 961923 h 961923"/>
              <a:gd name="connsiteX5" fmla="*/ 1194496 w 1194496"/>
              <a:gd name="connsiteY5" fmla="*/ 822792 h 961923"/>
              <a:gd name="connsiteX6" fmla="*/ 719776 w 1194496"/>
              <a:gd name="connsiteY6" fmla="*/ 485 h 9619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4496" h="961923">
                <a:moveTo>
                  <a:pt x="719655" y="364"/>
                </a:moveTo>
                <a:cubicBezTo>
                  <a:pt x="681721" y="14301"/>
                  <a:pt x="640636" y="21936"/>
                  <a:pt x="597854" y="21936"/>
                </a:cubicBezTo>
                <a:cubicBezTo>
                  <a:pt x="555072" y="21936"/>
                  <a:pt x="513018" y="14059"/>
                  <a:pt x="474720" y="0"/>
                </a:cubicBezTo>
                <a:lnTo>
                  <a:pt x="0" y="822307"/>
                </a:lnTo>
                <a:cubicBezTo>
                  <a:pt x="179247" y="911628"/>
                  <a:pt x="382491" y="961923"/>
                  <a:pt x="597733" y="961923"/>
                </a:cubicBezTo>
                <a:cubicBezTo>
                  <a:pt x="812975" y="961923"/>
                  <a:pt x="1015370" y="911749"/>
                  <a:pt x="1194496" y="822792"/>
                </a:cubicBezTo>
                <a:lnTo>
                  <a:pt x="719776" y="485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BD77E9DA-D716-EB2E-78E6-46ECE54E2982}"/>
              </a:ext>
            </a:extLst>
          </p:cNvPr>
          <p:cNvSpPr/>
          <p:nvPr/>
        </p:nvSpPr>
        <p:spPr>
          <a:xfrm>
            <a:off x="4466038" y="5126999"/>
            <a:ext cx="1142745" cy="969316"/>
          </a:xfrm>
          <a:custGeom>
            <a:avLst/>
            <a:gdLst>
              <a:gd name="connsiteX0" fmla="*/ 1142746 w 1142745"/>
              <a:gd name="connsiteY0" fmla="*/ 149433 h 969316"/>
              <a:gd name="connsiteX1" fmla="*/ 1000584 w 1142745"/>
              <a:gd name="connsiteY1" fmla="*/ 0 h 969316"/>
              <a:gd name="connsiteX2" fmla="*/ 0 w 1142745"/>
              <a:gd name="connsiteY2" fmla="*/ 0 h 969316"/>
              <a:gd name="connsiteX3" fmla="*/ 385521 w 1142745"/>
              <a:gd name="connsiteY3" fmla="*/ 759649 h 969316"/>
              <a:gd name="connsiteX4" fmla="*/ 669359 w 1142745"/>
              <a:gd name="connsiteY4" fmla="*/ 969316 h 969316"/>
              <a:gd name="connsiteX5" fmla="*/ 1142746 w 1142745"/>
              <a:gd name="connsiteY5" fmla="*/ 149433 h 96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42745" h="969316">
                <a:moveTo>
                  <a:pt x="1142746" y="149433"/>
                </a:moveTo>
                <a:cubicBezTo>
                  <a:pt x="1080937" y="115135"/>
                  <a:pt x="1031004" y="62900"/>
                  <a:pt x="1000584" y="0"/>
                </a:cubicBezTo>
                <a:lnTo>
                  <a:pt x="0" y="0"/>
                </a:lnTo>
                <a:cubicBezTo>
                  <a:pt x="33692" y="295352"/>
                  <a:pt x="180459" y="560284"/>
                  <a:pt x="385521" y="759649"/>
                </a:cubicBezTo>
                <a:cubicBezTo>
                  <a:pt x="469630" y="841456"/>
                  <a:pt x="565010" y="912112"/>
                  <a:pt x="669359" y="969316"/>
                </a:cubicBezTo>
                <a:lnTo>
                  <a:pt x="1142746" y="149433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6121DAB9-1FB3-1262-661F-CD3328934923}"/>
              </a:ext>
            </a:extLst>
          </p:cNvPr>
          <p:cNvSpPr/>
          <p:nvPr/>
        </p:nvSpPr>
        <p:spPr>
          <a:xfrm>
            <a:off x="7574443" y="1276760"/>
            <a:ext cx="1165167" cy="959620"/>
          </a:xfrm>
          <a:custGeom>
            <a:avLst/>
            <a:gdLst>
              <a:gd name="connsiteX0" fmla="*/ 162886 w 1165167"/>
              <a:gd name="connsiteY0" fmla="*/ 952955 h 959620"/>
              <a:gd name="connsiteX1" fmla="*/ 1165167 w 1165167"/>
              <a:gd name="connsiteY1" fmla="*/ 952955 h 959620"/>
              <a:gd name="connsiteX2" fmla="*/ 793342 w 1165167"/>
              <a:gd name="connsiteY2" fmla="*/ 228452 h 959620"/>
              <a:gd name="connsiteX3" fmla="*/ 473993 w 1165167"/>
              <a:gd name="connsiteY3" fmla="*/ 0 h 959620"/>
              <a:gd name="connsiteX4" fmla="*/ 0 w 1165167"/>
              <a:gd name="connsiteY4" fmla="*/ 821095 h 959620"/>
              <a:gd name="connsiteX5" fmla="*/ 162886 w 1165167"/>
              <a:gd name="connsiteY5" fmla="*/ 959621 h 959620"/>
              <a:gd name="connsiteX6" fmla="*/ 162886 w 1165167"/>
              <a:gd name="connsiteY6" fmla="*/ 952955 h 959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65167" h="959620">
                <a:moveTo>
                  <a:pt x="162886" y="952955"/>
                </a:moveTo>
                <a:lnTo>
                  <a:pt x="1165167" y="952955"/>
                </a:lnTo>
                <a:cubicBezTo>
                  <a:pt x="1124809" y="671662"/>
                  <a:pt x="990283" y="419819"/>
                  <a:pt x="793342" y="228452"/>
                </a:cubicBezTo>
                <a:cubicBezTo>
                  <a:pt x="699779" y="137556"/>
                  <a:pt x="592158" y="60355"/>
                  <a:pt x="473993" y="0"/>
                </a:cubicBezTo>
                <a:lnTo>
                  <a:pt x="0" y="821095"/>
                </a:lnTo>
                <a:cubicBezTo>
                  <a:pt x="68354" y="849212"/>
                  <a:pt x="125316" y="898175"/>
                  <a:pt x="162886" y="959621"/>
                </a:cubicBezTo>
                <a:lnTo>
                  <a:pt x="162886" y="952955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AC4DCCE4-AAA5-7B88-FA6C-C9A8A1CFD78B}"/>
              </a:ext>
            </a:extLst>
          </p:cNvPr>
          <p:cNvSpPr/>
          <p:nvPr/>
        </p:nvSpPr>
        <p:spPr>
          <a:xfrm>
            <a:off x="1147482" y="3707080"/>
            <a:ext cx="966771" cy="657118"/>
          </a:xfrm>
          <a:custGeom>
            <a:avLst/>
            <a:gdLst>
              <a:gd name="connsiteX0" fmla="*/ 0 w 966771"/>
              <a:gd name="connsiteY0" fmla="*/ 0 h 657118"/>
              <a:gd name="connsiteX1" fmla="*/ 966771 w 966771"/>
              <a:gd name="connsiteY1" fmla="*/ 0 h 657118"/>
              <a:gd name="connsiteX2" fmla="*/ 966771 w 966771"/>
              <a:gd name="connsiteY2" fmla="*/ 657118 h 657118"/>
              <a:gd name="connsiteX3" fmla="*/ 0 w 966771"/>
              <a:gd name="connsiteY3" fmla="*/ 657118 h 657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771" h="657118">
                <a:moveTo>
                  <a:pt x="0" y="0"/>
                </a:moveTo>
                <a:lnTo>
                  <a:pt x="966771" y="0"/>
                </a:lnTo>
                <a:lnTo>
                  <a:pt x="966771" y="657118"/>
                </a:lnTo>
                <a:lnTo>
                  <a:pt x="0" y="657118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AEA3C74-E98A-436D-CD51-A5DD0DAC614C}"/>
              </a:ext>
            </a:extLst>
          </p:cNvPr>
          <p:cNvSpPr/>
          <p:nvPr/>
        </p:nvSpPr>
        <p:spPr>
          <a:xfrm>
            <a:off x="1147482" y="2995182"/>
            <a:ext cx="966771" cy="657118"/>
          </a:xfrm>
          <a:custGeom>
            <a:avLst/>
            <a:gdLst>
              <a:gd name="connsiteX0" fmla="*/ 0 w 966771"/>
              <a:gd name="connsiteY0" fmla="*/ 0 h 657118"/>
              <a:gd name="connsiteX1" fmla="*/ 966771 w 966771"/>
              <a:gd name="connsiteY1" fmla="*/ 0 h 657118"/>
              <a:gd name="connsiteX2" fmla="*/ 966771 w 966771"/>
              <a:gd name="connsiteY2" fmla="*/ 657118 h 657118"/>
              <a:gd name="connsiteX3" fmla="*/ 0 w 966771"/>
              <a:gd name="connsiteY3" fmla="*/ 657118 h 657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771" h="657118">
                <a:moveTo>
                  <a:pt x="0" y="0"/>
                </a:moveTo>
                <a:lnTo>
                  <a:pt x="966771" y="0"/>
                </a:lnTo>
                <a:lnTo>
                  <a:pt x="966771" y="657118"/>
                </a:lnTo>
                <a:lnTo>
                  <a:pt x="0" y="657118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C6E60B1-9F5A-0799-1985-0E7B1CB03F7F}"/>
              </a:ext>
            </a:extLst>
          </p:cNvPr>
          <p:cNvSpPr/>
          <p:nvPr/>
        </p:nvSpPr>
        <p:spPr>
          <a:xfrm>
            <a:off x="1147482" y="2286435"/>
            <a:ext cx="966771" cy="657118"/>
          </a:xfrm>
          <a:custGeom>
            <a:avLst/>
            <a:gdLst>
              <a:gd name="connsiteX0" fmla="*/ 0 w 966771"/>
              <a:gd name="connsiteY0" fmla="*/ 0 h 657118"/>
              <a:gd name="connsiteX1" fmla="*/ 966771 w 966771"/>
              <a:gd name="connsiteY1" fmla="*/ 0 h 657118"/>
              <a:gd name="connsiteX2" fmla="*/ 966771 w 966771"/>
              <a:gd name="connsiteY2" fmla="*/ 657118 h 657118"/>
              <a:gd name="connsiteX3" fmla="*/ 0 w 966771"/>
              <a:gd name="connsiteY3" fmla="*/ 657118 h 657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771" h="657118">
                <a:moveTo>
                  <a:pt x="0" y="0"/>
                </a:moveTo>
                <a:lnTo>
                  <a:pt x="966771" y="0"/>
                </a:lnTo>
                <a:lnTo>
                  <a:pt x="966771" y="657118"/>
                </a:lnTo>
                <a:lnTo>
                  <a:pt x="0" y="657118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6767259D-8DA4-64B2-BEB0-7BF9CFCE2853}"/>
              </a:ext>
            </a:extLst>
          </p:cNvPr>
          <p:cNvSpPr/>
          <p:nvPr/>
        </p:nvSpPr>
        <p:spPr>
          <a:xfrm>
            <a:off x="1147482" y="1573082"/>
            <a:ext cx="966771" cy="657118"/>
          </a:xfrm>
          <a:custGeom>
            <a:avLst/>
            <a:gdLst>
              <a:gd name="connsiteX0" fmla="*/ 0 w 966771"/>
              <a:gd name="connsiteY0" fmla="*/ 0 h 657118"/>
              <a:gd name="connsiteX1" fmla="*/ 966771 w 966771"/>
              <a:gd name="connsiteY1" fmla="*/ 0 h 657118"/>
              <a:gd name="connsiteX2" fmla="*/ 966771 w 966771"/>
              <a:gd name="connsiteY2" fmla="*/ 657118 h 657118"/>
              <a:gd name="connsiteX3" fmla="*/ 0 w 966771"/>
              <a:gd name="connsiteY3" fmla="*/ 657118 h 657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771" h="657118">
                <a:moveTo>
                  <a:pt x="0" y="0"/>
                </a:moveTo>
                <a:lnTo>
                  <a:pt x="966771" y="0"/>
                </a:lnTo>
                <a:lnTo>
                  <a:pt x="966771" y="657118"/>
                </a:lnTo>
                <a:lnTo>
                  <a:pt x="0" y="657118"/>
                </a:lnTo>
                <a:close/>
              </a:path>
            </a:pathLst>
          </a:custGeom>
          <a:solidFill>
            <a:srgbClr val="44375E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746BDBE9-4F68-6919-81A6-2581A43E0B20}"/>
              </a:ext>
            </a:extLst>
          </p:cNvPr>
          <p:cNvSpPr/>
          <p:nvPr/>
        </p:nvSpPr>
        <p:spPr>
          <a:xfrm>
            <a:off x="1156329" y="5128575"/>
            <a:ext cx="1135353" cy="965680"/>
          </a:xfrm>
          <a:custGeom>
            <a:avLst/>
            <a:gdLst>
              <a:gd name="connsiteX0" fmla="*/ 1135353 w 1135353"/>
              <a:gd name="connsiteY0" fmla="*/ 145919 h 965680"/>
              <a:gd name="connsiteX1" fmla="*/ 993070 w 1135353"/>
              <a:gd name="connsiteY1" fmla="*/ 0 h 965680"/>
              <a:gd name="connsiteX2" fmla="*/ 0 w 1135353"/>
              <a:gd name="connsiteY2" fmla="*/ 0 h 965680"/>
              <a:gd name="connsiteX3" fmla="*/ 375704 w 1135353"/>
              <a:gd name="connsiteY3" fmla="*/ 754680 h 965680"/>
              <a:gd name="connsiteX4" fmla="*/ 662087 w 1135353"/>
              <a:gd name="connsiteY4" fmla="*/ 965680 h 965680"/>
              <a:gd name="connsiteX5" fmla="*/ 1135353 w 1135353"/>
              <a:gd name="connsiteY5" fmla="*/ 145919 h 965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5353" h="965680">
                <a:moveTo>
                  <a:pt x="1135353" y="145919"/>
                </a:moveTo>
                <a:cubicBezTo>
                  <a:pt x="1074029" y="112590"/>
                  <a:pt x="1024096" y="61567"/>
                  <a:pt x="993070" y="0"/>
                </a:cubicBezTo>
                <a:lnTo>
                  <a:pt x="0" y="0"/>
                </a:lnTo>
                <a:cubicBezTo>
                  <a:pt x="34783" y="293413"/>
                  <a:pt x="171854" y="556527"/>
                  <a:pt x="375704" y="754680"/>
                </a:cubicBezTo>
                <a:cubicBezTo>
                  <a:pt x="460419" y="837093"/>
                  <a:pt x="556769" y="908234"/>
                  <a:pt x="662087" y="965680"/>
                </a:cubicBezTo>
                <a:lnTo>
                  <a:pt x="1135353" y="145919"/>
                </a:lnTo>
                <a:close/>
              </a:path>
            </a:pathLst>
          </a:custGeom>
          <a:solidFill>
            <a:srgbClr val="44375E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9E5E6192-959D-9EBA-C1E6-20605FDE5221}"/>
              </a:ext>
            </a:extLst>
          </p:cNvPr>
          <p:cNvSpPr/>
          <p:nvPr/>
        </p:nvSpPr>
        <p:spPr>
          <a:xfrm>
            <a:off x="4258553" y="1271185"/>
            <a:ext cx="1162379" cy="958529"/>
          </a:xfrm>
          <a:custGeom>
            <a:avLst/>
            <a:gdLst>
              <a:gd name="connsiteX0" fmla="*/ 1162379 w 1162379"/>
              <a:gd name="connsiteY0" fmla="*/ 958530 h 958529"/>
              <a:gd name="connsiteX1" fmla="*/ 789584 w 1162379"/>
              <a:gd name="connsiteY1" fmla="*/ 226513 h 958529"/>
              <a:gd name="connsiteX2" fmla="*/ 473993 w 1162379"/>
              <a:gd name="connsiteY2" fmla="*/ 0 h 958529"/>
              <a:gd name="connsiteX3" fmla="*/ 0 w 1162379"/>
              <a:gd name="connsiteY3" fmla="*/ 820853 h 958529"/>
              <a:gd name="connsiteX4" fmla="*/ 159492 w 1162379"/>
              <a:gd name="connsiteY4" fmla="*/ 958530 h 958529"/>
              <a:gd name="connsiteX5" fmla="*/ 1162379 w 1162379"/>
              <a:gd name="connsiteY5" fmla="*/ 958530 h 95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2379" h="958529">
                <a:moveTo>
                  <a:pt x="1162379" y="958530"/>
                </a:moveTo>
                <a:cubicBezTo>
                  <a:pt x="1123355" y="674328"/>
                  <a:pt x="988101" y="419577"/>
                  <a:pt x="789584" y="226513"/>
                </a:cubicBezTo>
                <a:cubicBezTo>
                  <a:pt x="697113" y="136465"/>
                  <a:pt x="590703" y="59991"/>
                  <a:pt x="473993" y="0"/>
                </a:cubicBezTo>
                <a:lnTo>
                  <a:pt x="0" y="820853"/>
                </a:lnTo>
                <a:cubicBezTo>
                  <a:pt x="66899" y="849333"/>
                  <a:pt x="122770" y="897811"/>
                  <a:pt x="159492" y="958530"/>
                </a:cubicBezTo>
                <a:lnTo>
                  <a:pt x="1162379" y="958530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E420031C-C97E-949D-0815-73D06B5F7C2A}"/>
              </a:ext>
            </a:extLst>
          </p:cNvPr>
          <p:cNvSpPr/>
          <p:nvPr/>
        </p:nvSpPr>
        <p:spPr>
          <a:xfrm>
            <a:off x="1865318" y="5296187"/>
            <a:ext cx="1189890" cy="960832"/>
          </a:xfrm>
          <a:custGeom>
            <a:avLst/>
            <a:gdLst>
              <a:gd name="connsiteX0" fmla="*/ 715050 w 1189890"/>
              <a:gd name="connsiteY0" fmla="*/ 121 h 960832"/>
              <a:gd name="connsiteX1" fmla="*/ 595067 w 1189890"/>
              <a:gd name="connsiteY1" fmla="*/ 20967 h 960832"/>
              <a:gd name="connsiteX2" fmla="*/ 474841 w 1189890"/>
              <a:gd name="connsiteY2" fmla="*/ 0 h 960832"/>
              <a:gd name="connsiteX3" fmla="*/ 0 w 1189890"/>
              <a:gd name="connsiteY3" fmla="*/ 822428 h 960832"/>
              <a:gd name="connsiteX4" fmla="*/ 595067 w 1189890"/>
              <a:gd name="connsiteY4" fmla="*/ 960833 h 960832"/>
              <a:gd name="connsiteX5" fmla="*/ 1189891 w 1189890"/>
              <a:gd name="connsiteY5" fmla="*/ 822550 h 960832"/>
              <a:gd name="connsiteX6" fmla="*/ 715050 w 1189890"/>
              <a:gd name="connsiteY6" fmla="*/ 121 h 960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89890" h="960832">
                <a:moveTo>
                  <a:pt x="715050" y="121"/>
                </a:moveTo>
                <a:cubicBezTo>
                  <a:pt x="677600" y="13574"/>
                  <a:pt x="637242" y="20967"/>
                  <a:pt x="595067" y="20967"/>
                </a:cubicBezTo>
                <a:cubicBezTo>
                  <a:pt x="552891" y="20967"/>
                  <a:pt x="512291" y="13574"/>
                  <a:pt x="474841" y="0"/>
                </a:cubicBezTo>
                <a:lnTo>
                  <a:pt x="0" y="822428"/>
                </a:lnTo>
                <a:cubicBezTo>
                  <a:pt x="178641" y="910900"/>
                  <a:pt x="380915" y="960833"/>
                  <a:pt x="595067" y="960833"/>
                </a:cubicBezTo>
                <a:cubicBezTo>
                  <a:pt x="809218" y="960833"/>
                  <a:pt x="1011371" y="911022"/>
                  <a:pt x="1189891" y="822550"/>
                </a:cubicBezTo>
                <a:lnTo>
                  <a:pt x="715050" y="121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7518020-EB45-02C8-F689-A442F4F5972E}"/>
              </a:ext>
            </a:extLst>
          </p:cNvPr>
          <p:cNvSpPr/>
          <p:nvPr/>
        </p:nvSpPr>
        <p:spPr>
          <a:xfrm>
            <a:off x="2818516" y="1290940"/>
            <a:ext cx="1124809" cy="938775"/>
          </a:xfrm>
          <a:custGeom>
            <a:avLst/>
            <a:gdLst>
              <a:gd name="connsiteX0" fmla="*/ 651422 w 1124809"/>
              <a:gd name="connsiteY0" fmla="*/ 0 h 938775"/>
              <a:gd name="connsiteX1" fmla="*/ 0 w 1124809"/>
              <a:gd name="connsiteY1" fmla="*/ 938775 h 938775"/>
              <a:gd name="connsiteX2" fmla="*/ 1002766 w 1124809"/>
              <a:gd name="connsiteY2" fmla="*/ 938775 h 938775"/>
              <a:gd name="connsiteX3" fmla="*/ 1056455 w 1124809"/>
              <a:gd name="connsiteY3" fmla="*/ 871391 h 938775"/>
              <a:gd name="connsiteX4" fmla="*/ 1124809 w 1124809"/>
              <a:gd name="connsiteY4" fmla="*/ 819762 h 938775"/>
              <a:gd name="connsiteX5" fmla="*/ 651422 w 1124809"/>
              <a:gd name="connsiteY5" fmla="*/ 0 h 938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24809" h="938775">
                <a:moveTo>
                  <a:pt x="651422" y="0"/>
                </a:moveTo>
                <a:cubicBezTo>
                  <a:pt x="303593" y="193063"/>
                  <a:pt x="55265" y="536287"/>
                  <a:pt x="0" y="938775"/>
                </a:cubicBezTo>
                <a:lnTo>
                  <a:pt x="1002766" y="938775"/>
                </a:lnTo>
                <a:cubicBezTo>
                  <a:pt x="1017673" y="914173"/>
                  <a:pt x="1035731" y="891509"/>
                  <a:pt x="1056455" y="871391"/>
                </a:cubicBezTo>
                <a:cubicBezTo>
                  <a:pt x="1076816" y="851515"/>
                  <a:pt x="1099843" y="834184"/>
                  <a:pt x="1124809" y="819762"/>
                </a:cubicBezTo>
                <a:lnTo>
                  <a:pt x="651422" y="0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7E17CE79-4B24-9FA5-6E09-8B8F85A2B347}"/>
              </a:ext>
            </a:extLst>
          </p:cNvPr>
          <p:cNvSpPr/>
          <p:nvPr/>
        </p:nvSpPr>
        <p:spPr>
          <a:xfrm>
            <a:off x="3516598" y="1123813"/>
            <a:ext cx="1168439" cy="963983"/>
          </a:xfrm>
          <a:custGeom>
            <a:avLst/>
            <a:gdLst>
              <a:gd name="connsiteX0" fmla="*/ 1168440 w 1168439"/>
              <a:gd name="connsiteY0" fmla="*/ 124104 h 963983"/>
              <a:gd name="connsiteX1" fmla="*/ 603187 w 1168439"/>
              <a:gd name="connsiteY1" fmla="*/ 0 h 963983"/>
              <a:gd name="connsiteX2" fmla="*/ 0 w 1168439"/>
              <a:gd name="connsiteY2" fmla="*/ 142404 h 963983"/>
              <a:gd name="connsiteX3" fmla="*/ 474357 w 1168439"/>
              <a:gd name="connsiteY3" fmla="*/ 963984 h 963983"/>
              <a:gd name="connsiteX4" fmla="*/ 602944 w 1168439"/>
              <a:gd name="connsiteY4" fmla="*/ 939866 h 963983"/>
              <a:gd name="connsiteX5" fmla="*/ 690932 w 1168439"/>
              <a:gd name="connsiteY5" fmla="*/ 950895 h 963983"/>
              <a:gd name="connsiteX6" fmla="*/ 1168318 w 1168439"/>
              <a:gd name="connsiteY6" fmla="*/ 123982 h 963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68439" h="963983">
                <a:moveTo>
                  <a:pt x="1168440" y="124104"/>
                </a:moveTo>
                <a:cubicBezTo>
                  <a:pt x="997312" y="44600"/>
                  <a:pt x="805582" y="0"/>
                  <a:pt x="603187" y="0"/>
                </a:cubicBezTo>
                <a:cubicBezTo>
                  <a:pt x="385763" y="0"/>
                  <a:pt x="180702" y="51387"/>
                  <a:pt x="0" y="142404"/>
                </a:cubicBezTo>
                <a:lnTo>
                  <a:pt x="474357" y="963984"/>
                </a:lnTo>
                <a:cubicBezTo>
                  <a:pt x="514108" y="948471"/>
                  <a:pt x="557496" y="939866"/>
                  <a:pt x="602944" y="939866"/>
                </a:cubicBezTo>
                <a:cubicBezTo>
                  <a:pt x="633364" y="939866"/>
                  <a:pt x="662815" y="943744"/>
                  <a:pt x="690932" y="950895"/>
                </a:cubicBezTo>
                <a:lnTo>
                  <a:pt x="1168318" y="123982"/>
                </a:lnTo>
                <a:close/>
              </a:path>
            </a:pathLst>
          </a:custGeom>
          <a:solidFill>
            <a:srgbClr val="44375E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E0107FC7-C38B-97EF-2F7A-8F199F443A38}"/>
              </a:ext>
            </a:extLst>
          </p:cNvPr>
          <p:cNvSpPr/>
          <p:nvPr/>
        </p:nvSpPr>
        <p:spPr>
          <a:xfrm>
            <a:off x="2628846" y="5128575"/>
            <a:ext cx="1135595" cy="965801"/>
          </a:xfrm>
          <a:custGeom>
            <a:avLst/>
            <a:gdLst>
              <a:gd name="connsiteX0" fmla="*/ 142525 w 1135595"/>
              <a:gd name="connsiteY0" fmla="*/ 0 h 965801"/>
              <a:gd name="connsiteX1" fmla="*/ 76353 w 1135595"/>
              <a:gd name="connsiteY1" fmla="*/ 89926 h 965801"/>
              <a:gd name="connsiteX2" fmla="*/ 0 w 1135595"/>
              <a:gd name="connsiteY2" fmla="*/ 146040 h 965801"/>
              <a:gd name="connsiteX3" fmla="*/ 473266 w 1135595"/>
              <a:gd name="connsiteY3" fmla="*/ 965802 h 965801"/>
              <a:gd name="connsiteX4" fmla="*/ 1135595 w 1135595"/>
              <a:gd name="connsiteY4" fmla="*/ 0 h 965801"/>
              <a:gd name="connsiteX5" fmla="*/ 142525 w 1135595"/>
              <a:gd name="connsiteY5" fmla="*/ 0 h 965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5595" h="965801">
                <a:moveTo>
                  <a:pt x="142525" y="0"/>
                </a:moveTo>
                <a:cubicBezTo>
                  <a:pt x="125558" y="33450"/>
                  <a:pt x="103258" y="63870"/>
                  <a:pt x="76353" y="89926"/>
                </a:cubicBezTo>
                <a:cubicBezTo>
                  <a:pt x="53810" y="111863"/>
                  <a:pt x="27996" y="130769"/>
                  <a:pt x="0" y="146040"/>
                </a:cubicBezTo>
                <a:lnTo>
                  <a:pt x="473266" y="965802"/>
                </a:lnTo>
                <a:cubicBezTo>
                  <a:pt x="831881" y="770072"/>
                  <a:pt x="1086269" y="415456"/>
                  <a:pt x="1135595" y="0"/>
                </a:cubicBezTo>
                <a:lnTo>
                  <a:pt x="142525" y="0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C7D298DF-5927-D8F1-0C5A-F4BE29366189}"/>
              </a:ext>
            </a:extLst>
          </p:cNvPr>
          <p:cNvGrpSpPr/>
          <p:nvPr/>
        </p:nvGrpSpPr>
        <p:grpSpPr>
          <a:xfrm>
            <a:off x="7784837" y="5126400"/>
            <a:ext cx="967983" cy="657967"/>
            <a:chOff x="7784837" y="4426118"/>
            <a:chExt cx="967983" cy="657967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271979E9-0AED-B4E8-DBA0-1D587EA23A3A}"/>
                </a:ext>
              </a:extLst>
            </p:cNvPr>
            <p:cNvSpPr/>
            <p:nvPr/>
          </p:nvSpPr>
          <p:spPr>
            <a:xfrm>
              <a:off x="7784837" y="4426118"/>
              <a:ext cx="967983" cy="498837"/>
            </a:xfrm>
            <a:custGeom>
              <a:avLst/>
              <a:gdLst>
                <a:gd name="connsiteX0" fmla="*/ 967984 w 967983"/>
                <a:gd name="connsiteY0" fmla="*/ 317652 h 498837"/>
                <a:gd name="connsiteX1" fmla="*/ 966771 w 967983"/>
                <a:gd name="connsiteY1" fmla="*/ 317652 h 498837"/>
                <a:gd name="connsiteX2" fmla="*/ 966771 w 967983"/>
                <a:gd name="connsiteY2" fmla="*/ 0 h 498837"/>
                <a:gd name="connsiteX3" fmla="*/ 0 w 967983"/>
                <a:gd name="connsiteY3" fmla="*/ 0 h 498837"/>
                <a:gd name="connsiteX4" fmla="*/ 0 w 967983"/>
                <a:gd name="connsiteY4" fmla="*/ 498838 h 498837"/>
                <a:gd name="connsiteX5" fmla="*/ 967984 w 967983"/>
                <a:gd name="connsiteY5" fmla="*/ 498838 h 498837"/>
                <a:gd name="connsiteX6" fmla="*/ 967984 w 967983"/>
                <a:gd name="connsiteY6" fmla="*/ 317652 h 4988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67983" h="498837">
                  <a:moveTo>
                    <a:pt x="967984" y="317652"/>
                  </a:moveTo>
                  <a:lnTo>
                    <a:pt x="966771" y="317652"/>
                  </a:lnTo>
                  <a:lnTo>
                    <a:pt x="966771" y="0"/>
                  </a:lnTo>
                  <a:lnTo>
                    <a:pt x="0" y="0"/>
                  </a:lnTo>
                  <a:lnTo>
                    <a:pt x="0" y="498838"/>
                  </a:lnTo>
                  <a:lnTo>
                    <a:pt x="967984" y="498838"/>
                  </a:lnTo>
                  <a:lnTo>
                    <a:pt x="967984" y="317652"/>
                  </a:lnTo>
                  <a:close/>
                </a:path>
              </a:pathLst>
            </a:custGeom>
            <a:solidFill>
              <a:srgbClr val="44375E"/>
            </a:solidFill>
            <a:ln w="121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B976872-3483-DE1B-D0AA-C28EC2B33DD3}"/>
                </a:ext>
              </a:extLst>
            </p:cNvPr>
            <p:cNvSpPr/>
            <p:nvPr/>
          </p:nvSpPr>
          <p:spPr>
            <a:xfrm>
              <a:off x="7785564" y="4925078"/>
              <a:ext cx="966528" cy="159007"/>
            </a:xfrm>
            <a:custGeom>
              <a:avLst/>
              <a:gdLst>
                <a:gd name="connsiteX0" fmla="*/ 0 w 966528"/>
                <a:gd name="connsiteY0" fmla="*/ 0 h 159007"/>
                <a:gd name="connsiteX1" fmla="*/ 966529 w 966528"/>
                <a:gd name="connsiteY1" fmla="*/ 0 h 159007"/>
                <a:gd name="connsiteX2" fmla="*/ 480416 w 966528"/>
                <a:gd name="connsiteY2" fmla="*/ 159008 h 159007"/>
                <a:gd name="connsiteX3" fmla="*/ 0 w 966528"/>
                <a:gd name="connsiteY3" fmla="*/ 0 h 1590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6528" h="159007">
                  <a:moveTo>
                    <a:pt x="0" y="0"/>
                  </a:moveTo>
                  <a:lnTo>
                    <a:pt x="966529" y="0"/>
                  </a:lnTo>
                  <a:lnTo>
                    <a:pt x="480416" y="1590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375E"/>
            </a:solidFill>
            <a:ln w="1211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76574AE0-81F1-FA90-2E1F-D6D7DEC13CDC}"/>
              </a:ext>
            </a:extLst>
          </p:cNvPr>
          <p:cNvSpPr txBox="1"/>
          <p:nvPr/>
        </p:nvSpPr>
        <p:spPr>
          <a:xfrm>
            <a:off x="2822302" y="3846050"/>
            <a:ext cx="935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spc="0" baseline="0">
                <a:ln/>
                <a:solidFill>
                  <a:schemeClr val="bg1"/>
                </a:solidFill>
                <a:latin typeface="+mj-lt"/>
                <a:sym typeface="United Curriculum"/>
                <a:rtl val="0"/>
              </a:rPr>
              <a:t>Year </a:t>
            </a:r>
            <a:r>
              <a:rPr lang="en-GB" sz="1600">
                <a:ln/>
                <a:solidFill>
                  <a:schemeClr val="bg1"/>
                </a:solidFill>
                <a:latin typeface="+mj-lt"/>
                <a:sym typeface="United Curriculum"/>
                <a:rtl val="0"/>
              </a:rPr>
              <a:t>1</a:t>
            </a:r>
            <a:endParaRPr lang="en-GB" sz="1600" spc="0" baseline="0">
              <a:ln/>
              <a:solidFill>
                <a:schemeClr val="bg1"/>
              </a:solidFill>
              <a:latin typeface="+mj-lt"/>
              <a:sym typeface="United Curriculum"/>
              <a:rtl val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654F5DE-FAE7-B9B0-6B56-EBFB4F23D01F}"/>
              </a:ext>
            </a:extLst>
          </p:cNvPr>
          <p:cNvSpPr txBox="1"/>
          <p:nvPr/>
        </p:nvSpPr>
        <p:spPr>
          <a:xfrm>
            <a:off x="7799288" y="5220835"/>
            <a:ext cx="940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spc="0" baseline="0" dirty="0">
                <a:ln/>
                <a:solidFill>
                  <a:schemeClr val="bg1"/>
                </a:solidFill>
                <a:latin typeface="+mj-lt"/>
                <a:sym typeface="United Curriculum"/>
                <a:rtl val="0"/>
              </a:rPr>
              <a:t>Key Stage 3</a:t>
            </a:r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C444A027-2EAA-9254-B26D-1AAB089CD6DC}"/>
              </a:ext>
            </a:extLst>
          </p:cNvPr>
          <p:cNvSpPr/>
          <p:nvPr/>
        </p:nvSpPr>
        <p:spPr>
          <a:xfrm>
            <a:off x="2806639" y="3707080"/>
            <a:ext cx="966892" cy="657239"/>
          </a:xfrm>
          <a:custGeom>
            <a:avLst/>
            <a:gdLst>
              <a:gd name="connsiteX0" fmla="*/ 966650 w 966892"/>
              <a:gd name="connsiteY0" fmla="*/ 657240 h 657239"/>
              <a:gd name="connsiteX1" fmla="*/ 966650 w 966892"/>
              <a:gd name="connsiteY1" fmla="*/ 284202 h 657239"/>
              <a:gd name="connsiteX2" fmla="*/ 966892 w 966892"/>
              <a:gd name="connsiteY2" fmla="*/ 284202 h 657239"/>
              <a:gd name="connsiteX3" fmla="*/ 966892 w 966892"/>
              <a:gd name="connsiteY3" fmla="*/ 0 h 657239"/>
              <a:gd name="connsiteX4" fmla="*/ 0 w 966892"/>
              <a:gd name="connsiteY4" fmla="*/ 0 h 657239"/>
              <a:gd name="connsiteX5" fmla="*/ 0 w 966892"/>
              <a:gd name="connsiteY5" fmla="*/ 657240 h 657239"/>
              <a:gd name="connsiteX6" fmla="*/ 966650 w 966892"/>
              <a:gd name="connsiteY6" fmla="*/ 657240 h 657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6892" h="657239">
                <a:moveTo>
                  <a:pt x="966650" y="657240"/>
                </a:moveTo>
                <a:lnTo>
                  <a:pt x="966650" y="284202"/>
                </a:lnTo>
                <a:lnTo>
                  <a:pt x="966892" y="284202"/>
                </a:lnTo>
                <a:lnTo>
                  <a:pt x="966892" y="0"/>
                </a:lnTo>
                <a:lnTo>
                  <a:pt x="0" y="0"/>
                </a:lnTo>
                <a:lnTo>
                  <a:pt x="0" y="657240"/>
                </a:lnTo>
                <a:lnTo>
                  <a:pt x="966650" y="657240"/>
                </a:lnTo>
                <a:close/>
              </a:path>
            </a:pathLst>
          </a:custGeom>
          <a:solidFill>
            <a:srgbClr val="44375E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9139670-442E-07D9-46FF-F6AA73C1EEAB}"/>
              </a:ext>
            </a:extLst>
          </p:cNvPr>
          <p:cNvSpPr txBox="1"/>
          <p:nvPr/>
        </p:nvSpPr>
        <p:spPr>
          <a:xfrm>
            <a:off x="1104666" y="2407428"/>
            <a:ext cx="10486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Marvellous Me</a:t>
            </a:r>
          </a:p>
          <a:p>
            <a:pPr algn="ctr"/>
            <a:r>
              <a:rPr lang="en-GB" sz="100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/ Look at Me</a:t>
            </a:r>
            <a:endParaRPr lang="en-GB" sz="1000" spc="0" baseline="0">
              <a:ln/>
              <a:solidFill>
                <a:srgbClr val="1D1D1B"/>
              </a:solidFill>
              <a:latin typeface="+mj-lt"/>
              <a:sym typeface="United Curriculum"/>
              <a:rtl val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1F53C83-6C81-4081-4CC8-758A02BA0AE5}"/>
              </a:ext>
            </a:extLst>
          </p:cNvPr>
          <p:cNvSpPr txBox="1"/>
          <p:nvPr/>
        </p:nvSpPr>
        <p:spPr>
          <a:xfrm>
            <a:off x="1159595" y="3110758"/>
            <a:ext cx="933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It’s Getting Cold / Bears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FD97691-6F83-74D9-ECB7-80CF96080098}"/>
              </a:ext>
            </a:extLst>
          </p:cNvPr>
          <p:cNvSpPr txBox="1"/>
          <p:nvPr/>
        </p:nvSpPr>
        <p:spPr>
          <a:xfrm>
            <a:off x="1124428" y="3764183"/>
            <a:ext cx="100092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Polar Express / Special Days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92C465A-A3FA-D91A-E11E-D00A0BCA7941}"/>
              </a:ext>
            </a:extLst>
          </p:cNvPr>
          <p:cNvSpPr txBox="1"/>
          <p:nvPr/>
        </p:nvSpPr>
        <p:spPr>
          <a:xfrm>
            <a:off x="1090488" y="4485066"/>
            <a:ext cx="10759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All Creatures Great &amp; Small</a:t>
            </a:r>
          </a:p>
          <a:p>
            <a:pPr algn="ctr"/>
            <a:r>
              <a:rPr lang="en-GB" sz="100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1/2</a:t>
            </a:r>
            <a:endParaRPr lang="en-GB" sz="1000" spc="0" baseline="0">
              <a:ln/>
              <a:solidFill>
                <a:srgbClr val="1D1D1B"/>
              </a:solidFill>
              <a:latin typeface="+mj-lt"/>
              <a:sym typeface="United Curriculum"/>
              <a:rtl val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B0CB95E-9E98-95FC-9981-47136E36CDB2}"/>
              </a:ext>
            </a:extLst>
          </p:cNvPr>
          <p:cNvSpPr txBox="1"/>
          <p:nvPr/>
        </p:nvSpPr>
        <p:spPr>
          <a:xfrm>
            <a:off x="2068396" y="5609392"/>
            <a:ext cx="774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Spring in Our Step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1F31ED6F-B2FE-D7FE-2971-87C4DEC98355}"/>
              </a:ext>
            </a:extLst>
          </p:cNvPr>
          <p:cNvSpPr txBox="1"/>
          <p:nvPr/>
        </p:nvSpPr>
        <p:spPr>
          <a:xfrm>
            <a:off x="2818516" y="5294793"/>
            <a:ext cx="792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Where We Live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48F8DB1A-26B3-DFF5-D64F-A9F4FBDF8B72}"/>
              </a:ext>
            </a:extLst>
          </p:cNvPr>
          <p:cNvSpPr txBox="1"/>
          <p:nvPr/>
        </p:nvSpPr>
        <p:spPr>
          <a:xfrm>
            <a:off x="2876661" y="3195424"/>
            <a:ext cx="83236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Here I am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E1C2AED6-EE77-0AF6-FD1B-313F8B65CA5D}"/>
              </a:ext>
            </a:extLst>
          </p:cNvPr>
          <p:cNvSpPr txBox="1"/>
          <p:nvPr/>
        </p:nvSpPr>
        <p:spPr>
          <a:xfrm>
            <a:off x="2982368" y="2407428"/>
            <a:ext cx="630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Where We Are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49AC37B-D044-DDAB-28B5-A58675ADCE9A}"/>
              </a:ext>
            </a:extLst>
          </p:cNvPr>
          <p:cNvSpPr txBox="1"/>
          <p:nvPr/>
        </p:nvSpPr>
        <p:spPr>
          <a:xfrm>
            <a:off x="3011892" y="1679613"/>
            <a:ext cx="753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There You Are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7C775EE8-6ED0-C482-9E58-3C9BE8CE7DCE}"/>
              </a:ext>
            </a:extLst>
          </p:cNvPr>
          <p:cNvSpPr txBox="1"/>
          <p:nvPr/>
        </p:nvSpPr>
        <p:spPr>
          <a:xfrm>
            <a:off x="4447977" y="1679482"/>
            <a:ext cx="756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Mini Mappers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A39C598D-A6B4-BC1A-F1FD-930C51BE1A6D}"/>
              </a:ext>
            </a:extLst>
          </p:cNvPr>
          <p:cNvSpPr txBox="1"/>
          <p:nvPr/>
        </p:nvSpPr>
        <p:spPr>
          <a:xfrm>
            <a:off x="4505647" y="2408407"/>
            <a:ext cx="8965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Hot &amp; Cold Deserts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6C8A1A5-C6D6-0FAD-6AE2-A9D046E0FA55}"/>
              </a:ext>
            </a:extLst>
          </p:cNvPr>
          <p:cNvSpPr txBox="1"/>
          <p:nvPr/>
        </p:nvSpPr>
        <p:spPr>
          <a:xfrm>
            <a:off x="4480728" y="3124956"/>
            <a:ext cx="937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Rivers, Seas &amp; Oceans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64E5562-A204-535E-0F10-3C44CA88F43D}"/>
              </a:ext>
            </a:extLst>
          </p:cNvPr>
          <p:cNvSpPr txBox="1"/>
          <p:nvPr/>
        </p:nvSpPr>
        <p:spPr>
          <a:xfrm>
            <a:off x="4606159" y="5335939"/>
            <a:ext cx="8625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Volcanoes</a:t>
            </a:r>
            <a:endParaRPr lang="en-GB" sz="1000" spc="0" baseline="0">
              <a:ln w="1747" cap="flat">
                <a:solidFill>
                  <a:srgbClr val="1D1D1B"/>
                </a:solidFill>
                <a:miter/>
              </a:ln>
              <a:solidFill>
                <a:srgbClr val="1D1D1B"/>
              </a:solidFill>
              <a:latin typeface="+mj-lt"/>
              <a:sym typeface="United Curriculum"/>
              <a:rtl val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EB40EAD-CA03-04F5-BADD-D271C27860E1}"/>
              </a:ext>
            </a:extLst>
          </p:cNvPr>
          <p:cNvSpPr txBox="1"/>
          <p:nvPr/>
        </p:nvSpPr>
        <p:spPr>
          <a:xfrm>
            <a:off x="6158971" y="3827312"/>
            <a:ext cx="9064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Tropical Rainforests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D466D6B8-FB4D-7BB9-CB6B-7B6DBABD41E8}"/>
              </a:ext>
            </a:extLst>
          </p:cNvPr>
          <p:cNvSpPr txBox="1"/>
          <p:nvPr/>
        </p:nvSpPr>
        <p:spPr>
          <a:xfrm>
            <a:off x="6059774" y="4462767"/>
            <a:ext cx="10934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Looking at South America &amp; Brazil</a:t>
            </a:r>
            <a:endParaRPr lang="en-GB" sz="1000" spc="0" baseline="0">
              <a:ln w="1747" cap="flat">
                <a:solidFill>
                  <a:srgbClr val="1D1D1B"/>
                </a:solidFill>
                <a:miter/>
              </a:ln>
              <a:solidFill>
                <a:srgbClr val="1D1D1B"/>
              </a:solidFill>
              <a:latin typeface="+mj-lt"/>
              <a:sym typeface="United Curriculum"/>
              <a:rtl val="0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2123B29D-A58C-54E3-FB77-BE73BC3A16DB}"/>
              </a:ext>
            </a:extLst>
          </p:cNvPr>
          <p:cNvSpPr txBox="1"/>
          <p:nvPr/>
        </p:nvSpPr>
        <p:spPr>
          <a:xfrm>
            <a:off x="4508007" y="4532912"/>
            <a:ext cx="874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The United Kingdom</a:t>
            </a:r>
            <a:endParaRPr lang="en-GB" sz="1000" spc="0" baseline="0">
              <a:ln w="1747" cap="flat">
                <a:solidFill>
                  <a:srgbClr val="1D1D1B"/>
                </a:solidFill>
                <a:miter/>
              </a:ln>
              <a:solidFill>
                <a:srgbClr val="1D1D1B"/>
              </a:solidFill>
              <a:latin typeface="+mj-lt"/>
              <a:sym typeface="United Curriculum"/>
              <a:rtl val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9278FF47-44B5-6094-59B2-7B0EF4D98C68}"/>
              </a:ext>
            </a:extLst>
          </p:cNvPr>
          <p:cNvSpPr txBox="1"/>
          <p:nvPr/>
        </p:nvSpPr>
        <p:spPr>
          <a:xfrm>
            <a:off x="2880496" y="4533230"/>
            <a:ext cx="815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Science Detectives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621C33AE-78CC-04E3-5BF1-8C624C505FFB}"/>
              </a:ext>
            </a:extLst>
          </p:cNvPr>
          <p:cNvSpPr txBox="1"/>
          <p:nvPr/>
        </p:nvSpPr>
        <p:spPr>
          <a:xfrm>
            <a:off x="5386489" y="5634961"/>
            <a:ext cx="7889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Looking at Europe &amp; Tourism</a:t>
            </a:r>
            <a:endParaRPr lang="en-GB" sz="1000" spc="0" baseline="0">
              <a:ln w="1747" cap="flat">
                <a:solidFill>
                  <a:srgbClr val="1D1D1B"/>
                </a:solidFill>
                <a:miter/>
              </a:ln>
              <a:solidFill>
                <a:srgbClr val="1D1D1B"/>
              </a:solidFill>
              <a:latin typeface="+mj-lt"/>
              <a:sym typeface="United Curriculum"/>
              <a:rtl val="0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9AFCB52B-452B-B77E-054D-D74F1C00BE1B}"/>
              </a:ext>
            </a:extLst>
          </p:cNvPr>
          <p:cNvSpPr txBox="1"/>
          <p:nvPr/>
        </p:nvSpPr>
        <p:spPr>
          <a:xfrm>
            <a:off x="6095806" y="3045223"/>
            <a:ext cx="10148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Earthquakes &amp; Settlements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AF95D1E1-1909-21F9-4D68-55C75E6C4A64}"/>
              </a:ext>
            </a:extLst>
          </p:cNvPr>
          <p:cNvSpPr txBox="1"/>
          <p:nvPr/>
        </p:nvSpPr>
        <p:spPr>
          <a:xfrm>
            <a:off x="6200636" y="1781307"/>
            <a:ext cx="1004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Investigating World Trade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48A9078-AAC4-8108-6A76-A08088F76F13}"/>
              </a:ext>
            </a:extLst>
          </p:cNvPr>
          <p:cNvSpPr txBox="1"/>
          <p:nvPr/>
        </p:nvSpPr>
        <p:spPr>
          <a:xfrm>
            <a:off x="6998683" y="1199909"/>
            <a:ext cx="8427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Looking at North America &amp; Water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123D15A-7F8B-100D-545D-2B7AA37E1232}"/>
              </a:ext>
            </a:extLst>
          </p:cNvPr>
          <p:cNvSpPr txBox="1"/>
          <p:nvPr/>
        </p:nvSpPr>
        <p:spPr>
          <a:xfrm>
            <a:off x="7760719" y="1608803"/>
            <a:ext cx="8153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Climate Across the World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A3F6573C-BD75-3E4C-82B3-08C585F7B73B}"/>
              </a:ext>
            </a:extLst>
          </p:cNvPr>
          <p:cNvSpPr txBox="1"/>
          <p:nvPr/>
        </p:nvSpPr>
        <p:spPr>
          <a:xfrm>
            <a:off x="7805470" y="3045971"/>
            <a:ext cx="9319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Improving the Environment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AF08AB52-B9D7-13AB-DB37-3D60A5740B69}"/>
              </a:ext>
            </a:extLst>
          </p:cNvPr>
          <p:cNvSpPr txBox="1"/>
          <p:nvPr/>
        </p:nvSpPr>
        <p:spPr>
          <a:xfrm>
            <a:off x="7788057" y="3901721"/>
            <a:ext cx="9667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On the Move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8D18EE47-9688-8079-9C50-4BE07EFC4362}"/>
              </a:ext>
            </a:extLst>
          </p:cNvPr>
          <p:cNvSpPr txBox="1"/>
          <p:nvPr/>
        </p:nvSpPr>
        <p:spPr>
          <a:xfrm>
            <a:off x="1166390" y="1724019"/>
            <a:ext cx="947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spc="0" baseline="0" dirty="0">
                <a:ln/>
                <a:solidFill>
                  <a:schemeClr val="bg1"/>
                </a:solidFill>
                <a:latin typeface="+mj-lt"/>
                <a:sym typeface="United Curriculum"/>
                <a:rtl val="0"/>
              </a:rPr>
              <a:t>Donaldson A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6536489-987D-25CC-0CF8-EDF347436D59}"/>
              </a:ext>
            </a:extLst>
          </p:cNvPr>
          <p:cNvSpPr txBox="1"/>
          <p:nvPr/>
        </p:nvSpPr>
        <p:spPr>
          <a:xfrm>
            <a:off x="1271491" y="5244691"/>
            <a:ext cx="931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spc="0" baseline="0" dirty="0">
                <a:ln/>
                <a:solidFill>
                  <a:schemeClr val="bg1"/>
                </a:solidFill>
                <a:latin typeface="+mj-lt"/>
                <a:sym typeface="United Curriculum"/>
                <a:rtl val="0"/>
              </a:rPr>
              <a:t>Donaldson B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DC8384B4-FF8F-25A8-4DC3-8A6DA415E227}"/>
              </a:ext>
            </a:extLst>
          </p:cNvPr>
          <p:cNvSpPr txBox="1"/>
          <p:nvPr/>
        </p:nvSpPr>
        <p:spPr>
          <a:xfrm>
            <a:off x="2822968" y="3845919"/>
            <a:ext cx="9355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spc="0" baseline="0" dirty="0">
                <a:ln/>
                <a:solidFill>
                  <a:schemeClr val="bg1"/>
                </a:solidFill>
                <a:latin typeface="+mj-lt"/>
                <a:sym typeface="United Curriculum"/>
                <a:rtl val="0"/>
              </a:rPr>
              <a:t>Dahl A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CD8CEC1E-60C2-BE6F-0ACC-4F4128F042F0}"/>
              </a:ext>
            </a:extLst>
          </p:cNvPr>
          <p:cNvSpPr txBox="1"/>
          <p:nvPr/>
        </p:nvSpPr>
        <p:spPr>
          <a:xfrm>
            <a:off x="3712163" y="1258701"/>
            <a:ext cx="758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spc="0" baseline="0" dirty="0">
                <a:ln/>
                <a:solidFill>
                  <a:schemeClr val="bg1"/>
                </a:solidFill>
                <a:latin typeface="+mj-lt"/>
                <a:sym typeface="United Curriculum"/>
                <a:rtl val="0"/>
              </a:rPr>
              <a:t>Dahl B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2A92B313-074E-3F6E-7DF8-E9A11A1AB9DA}"/>
              </a:ext>
            </a:extLst>
          </p:cNvPr>
          <p:cNvSpPr txBox="1"/>
          <p:nvPr/>
        </p:nvSpPr>
        <p:spPr>
          <a:xfrm>
            <a:off x="4458604" y="3750669"/>
            <a:ext cx="988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spc="0" baseline="0" dirty="0">
                <a:ln/>
                <a:solidFill>
                  <a:schemeClr val="bg1"/>
                </a:solidFill>
                <a:latin typeface="+mj-lt"/>
                <a:sym typeface="United Curriculum"/>
                <a:rtl val="0"/>
              </a:rPr>
              <a:t>Rowling A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21B3798F-4B76-78BC-231B-DF668F91E0C7}"/>
              </a:ext>
            </a:extLst>
          </p:cNvPr>
          <p:cNvSpPr txBox="1"/>
          <p:nvPr/>
        </p:nvSpPr>
        <p:spPr>
          <a:xfrm>
            <a:off x="6095806" y="5247954"/>
            <a:ext cx="97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spc="0" baseline="0" dirty="0">
                <a:ln/>
                <a:solidFill>
                  <a:schemeClr val="bg1"/>
                </a:solidFill>
                <a:latin typeface="+mj-lt"/>
                <a:sym typeface="United Curriculum"/>
                <a:rtl val="0"/>
              </a:rPr>
              <a:t>Rowling B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375DAA03-DB67-5BFD-3361-131AA30C6BCB}"/>
              </a:ext>
            </a:extLst>
          </p:cNvPr>
          <p:cNvSpPr txBox="1"/>
          <p:nvPr/>
        </p:nvSpPr>
        <p:spPr>
          <a:xfrm>
            <a:off x="6126286" y="2373824"/>
            <a:ext cx="979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spc="0" baseline="0" dirty="0">
                <a:ln/>
                <a:solidFill>
                  <a:schemeClr val="bg1"/>
                </a:solidFill>
                <a:latin typeface="+mj-lt"/>
                <a:sym typeface="United Curriculum"/>
                <a:rtl val="0"/>
              </a:rPr>
              <a:t>Morpurgo A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3D5DC80-5595-B43F-F660-5485C1022004}"/>
              </a:ext>
            </a:extLst>
          </p:cNvPr>
          <p:cNvSpPr txBox="1"/>
          <p:nvPr/>
        </p:nvSpPr>
        <p:spPr>
          <a:xfrm>
            <a:off x="7775634" y="2371134"/>
            <a:ext cx="991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spc="0" baseline="0" dirty="0">
                <a:ln/>
                <a:solidFill>
                  <a:schemeClr val="bg1"/>
                </a:solidFill>
                <a:latin typeface="+mj-lt"/>
                <a:sym typeface="United Curriculum"/>
                <a:rtl val="0"/>
              </a:rPr>
              <a:t>Morpurgo B</a:t>
            </a:r>
          </a:p>
        </p:txBody>
      </p:sp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5FDA1184-BD5C-5AEE-B457-C3008FC80664}"/>
              </a:ext>
            </a:extLst>
          </p:cNvPr>
          <p:cNvSpPr/>
          <p:nvPr/>
        </p:nvSpPr>
        <p:spPr>
          <a:xfrm>
            <a:off x="7785442" y="4417729"/>
            <a:ext cx="966771" cy="657118"/>
          </a:xfrm>
          <a:custGeom>
            <a:avLst/>
            <a:gdLst>
              <a:gd name="connsiteX0" fmla="*/ 0 w 966771"/>
              <a:gd name="connsiteY0" fmla="*/ 0 h 657118"/>
              <a:gd name="connsiteX1" fmla="*/ 966771 w 966771"/>
              <a:gd name="connsiteY1" fmla="*/ 0 h 657118"/>
              <a:gd name="connsiteX2" fmla="*/ 966771 w 966771"/>
              <a:gd name="connsiteY2" fmla="*/ 657118 h 657118"/>
              <a:gd name="connsiteX3" fmla="*/ 0 w 966771"/>
              <a:gd name="connsiteY3" fmla="*/ 657118 h 657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6771" h="657118">
                <a:moveTo>
                  <a:pt x="0" y="0"/>
                </a:moveTo>
                <a:lnTo>
                  <a:pt x="966771" y="0"/>
                </a:lnTo>
                <a:lnTo>
                  <a:pt x="966771" y="657118"/>
                </a:lnTo>
                <a:lnTo>
                  <a:pt x="0" y="657118"/>
                </a:lnTo>
                <a:close/>
              </a:path>
            </a:pathLst>
          </a:custGeom>
          <a:solidFill>
            <a:srgbClr val="BFBBDB"/>
          </a:solidFill>
          <a:ln w="12119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D9D82910-59D2-A0DF-A08B-BEEFFEC14523}"/>
              </a:ext>
            </a:extLst>
          </p:cNvPr>
          <p:cNvSpPr txBox="1"/>
          <p:nvPr/>
        </p:nvSpPr>
        <p:spPr>
          <a:xfrm>
            <a:off x="7787338" y="4539711"/>
            <a:ext cx="953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spc="0" baseline="0">
                <a:ln/>
                <a:solidFill>
                  <a:srgbClr val="1D1D1B"/>
                </a:solidFill>
                <a:latin typeface="+mj-lt"/>
                <a:sym typeface="United Curriculum"/>
                <a:rtl val="0"/>
              </a:rPr>
              <a:t>I am a Geographer</a:t>
            </a:r>
          </a:p>
        </p:txBody>
      </p:sp>
    </p:spTree>
    <p:extLst>
      <p:ext uri="{BB962C8B-B14F-4D97-AF65-F5344CB8AC3E}">
        <p14:creationId xmlns:p14="http://schemas.microsoft.com/office/powerpoint/2010/main" val="125547599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United Curriculum Palette">
      <a:dk1>
        <a:sysClr val="windowText" lastClr="000000"/>
      </a:dk1>
      <a:lt1>
        <a:srgbClr val="FFFFFF"/>
      </a:lt1>
      <a:dk2>
        <a:srgbClr val="808080"/>
      </a:dk2>
      <a:lt2>
        <a:srgbClr val="E6E6E6"/>
      </a:lt2>
      <a:accent1>
        <a:srgbClr val="FFFFEF"/>
      </a:accent1>
      <a:accent2>
        <a:srgbClr val="4E83BE"/>
      </a:accent2>
      <a:accent3>
        <a:srgbClr val="D17E3F"/>
      </a:accent3>
      <a:accent4>
        <a:srgbClr val="8262A6"/>
      </a:accent4>
      <a:accent5>
        <a:srgbClr val="C35993"/>
      </a:accent5>
      <a:accent6>
        <a:srgbClr val="D55D5D"/>
      </a:accent6>
      <a:hlink>
        <a:srgbClr val="3E9C64"/>
      </a:hlink>
      <a:folHlink>
        <a:srgbClr val="C2AD30"/>
      </a:folHlink>
    </a:clrScheme>
    <a:fontScheme name="Custom 1">
      <a:majorFont>
        <a:latin typeface="United Curriculum"/>
        <a:ea typeface=""/>
        <a:cs typeface=""/>
      </a:majorFont>
      <a:minorFont>
        <a:latin typeface="United Curricul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84283a62-dbf0-4bf3-9286-04d2ea05a3ac">
      <UserInfo>
        <DisplayName>Mark Stephenson</DisplayName>
        <AccountId>31</AccountId>
        <AccountType/>
      </UserInfo>
      <UserInfo>
        <DisplayName>Jessica Quinn</DisplayName>
        <AccountId>345</AccountId>
        <AccountType/>
      </UserInfo>
      <UserInfo>
        <DisplayName>Jennie Murray</DisplayName>
        <AccountId>1246</AccountId>
        <AccountType/>
      </UserInfo>
      <UserInfo>
        <DisplayName>Charlie Cutler</DisplayName>
        <AccountId>30</AccountId>
        <AccountType/>
      </UserInfo>
    </SharedWithUsers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18" ma:contentTypeDescription="Create a new document." ma:contentTypeScope="" ma:versionID="4abea44ec08a478498d93322caae34ab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b710299f874f85c6ec5b6947f2bb48cf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20F8DA-C4FB-4450-BACC-F5A742E79B9F}">
  <ds:schemaRefs>
    <ds:schemaRef ds:uri="7cdbce52-7c58-4c49-97cb-d953267058b2"/>
    <ds:schemaRef ds:uri="84283a62-dbf0-4bf3-9286-04d2ea05a3a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95882A2-71CF-4CA5-B7F9-581CAF4CDF09}">
  <ds:schemaRefs>
    <ds:schemaRef ds:uri="7cdbce52-7c58-4c49-97cb-d953267058b2"/>
    <ds:schemaRef ds:uri="84283a62-dbf0-4bf3-9286-04d2ea05a3a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120</Words>
  <Application>Microsoft Office PowerPoint</Application>
  <PresentationFormat>A4 Paper (210x297 mm)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United Curriculum</vt:lpstr>
      <vt:lpstr>Calibri</vt:lpstr>
      <vt:lpstr>Arial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Jacob Gregory</cp:lastModifiedBy>
  <cp:revision>4</cp:revision>
  <dcterms:created xsi:type="dcterms:W3CDTF">2021-04-22T13:12:58Z</dcterms:created>
  <dcterms:modified xsi:type="dcterms:W3CDTF">2025-10-16T14:49:31Z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</Properties>
</file>